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7"/>
  </p:notesMasterIdLst>
  <p:sldIdLst>
    <p:sldId id="319" r:id="rId2"/>
    <p:sldId id="298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328" r:id="rId11"/>
    <p:sldId id="324" r:id="rId12"/>
    <p:sldId id="327" r:id="rId13"/>
    <p:sldId id="320" r:id="rId14"/>
    <p:sldId id="271" r:id="rId15"/>
    <p:sldId id="330" r:id="rId16"/>
    <p:sldId id="300" r:id="rId17"/>
    <p:sldId id="331" r:id="rId18"/>
    <p:sldId id="332" r:id="rId19"/>
    <p:sldId id="689" r:id="rId20"/>
    <p:sldId id="521" r:id="rId21"/>
    <p:sldId id="603" r:id="rId22"/>
    <p:sldId id="337" r:id="rId23"/>
    <p:sldId id="642" r:id="rId24"/>
    <p:sldId id="635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2"/>
    <p:restoredTop sz="94567"/>
  </p:normalViewPr>
  <p:slideViewPr>
    <p:cSldViewPr snapToGrid="0" snapToObjects="1">
      <p:cViewPr varScale="1">
        <p:scale>
          <a:sx n="167" d="100"/>
          <a:sy n="167" d="100"/>
        </p:scale>
        <p:origin x="5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507CE-B26F-334C-AE34-5A853B9C4D35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8401-E698-B044-B28A-0F4B6395F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1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henycounty.us/Health-Department/Resources/Data-and-Reporting/Chronic-Disease-Epidemiology/Allegheny-County-Community-Indicators.aspx?hcn=/indicators/index/view?indicatorId%3D4375%26localeId%3D2297%26comparisonId%3D7209%26hcnembedredirect_%3D1?hc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038A8-FF7E-4B06-9958-1CF4E57954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Our current partners include, we are excited to work with all of you to create a sustainable, impactful change in decreasing PTB in AC and beyond.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Current partners</a:t>
            </a:r>
          </a:p>
          <a:p>
            <a:pPr lvl="1"/>
            <a:r>
              <a:rPr lang="en-US" sz="2000" dirty="0"/>
              <a:t>R.K. Mellon Foundation </a:t>
            </a:r>
          </a:p>
          <a:p>
            <a:pPr lvl="1"/>
            <a:r>
              <a:rPr lang="en-US" sz="2000" dirty="0"/>
              <a:t>March of Dimes</a:t>
            </a:r>
          </a:p>
          <a:p>
            <a:pPr lvl="1"/>
            <a:r>
              <a:rPr lang="en-US" sz="2000" dirty="0"/>
              <a:t>Lucile Packard Children’s Hospital (Family Advisory Council)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proposed partners (from their perspectives)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Image: https://www.google.com/url?sa=i&amp;source=images&amp;cd=&amp;cad=rja&amp;uact=8&amp;ved=2ahUKEwie16PvtL3cAhWrw1QKHSn_BD8Qjhx6BAgBEAM&amp;url=https%3A%2F%2Fblog.commlabindia.com%2Felearning-design%2Fdealing-with-difficult-elearning-stakeholders&amp;psig=AOvVaw0zmLTPiQbEaeRKyz49kt5n&amp;ust=1532716690868256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1C25-63AC-4B6C-8C2A-F94D313712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Bela’s view – completely</a:t>
            </a:r>
            <a:r>
              <a:rPr lang="en-US" baseline="0" dirty="0"/>
              <a:t> change how population health is conceptualized and how it works</a:t>
            </a:r>
          </a:p>
          <a:p>
            <a:r>
              <a:rPr lang="en-US" baseline="0" dirty="0"/>
              <a:t>Be bold – if we cannot envision it happening, it won’t happen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414E0-AB97-3546-825B-09F43B3D98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Complicated figure I know, will try to point</a:t>
            </a:r>
            <a:r>
              <a:rPr lang="en-US" baseline="0" dirty="0"/>
              <a:t> out some uses for the data as I explain.  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pipeline from each provider.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data through router; can go back to source of data as needed.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HIE interface,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standardization and de-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duplification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carried out (proprietary by SIMI).  Has to handle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ELRs – 27 standards from CDC (all supported)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lab are sending 732 data elements per test – patient, NOK, timing sequence, lab (costs less to send all data elements)</a:t>
            </a:r>
            <a:r>
              <a:rPr lang="en-US" dirty="0">
                <a:effectLst/>
              </a:rPr>
              <a:t>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In Solano, providers are varied – have currently worked out all but Kaiser and Sutter, coming on in next couple of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0A17-DC07-C74B-BB00-AF39DC9C8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distribution (kernel plot) for S</a:t>
            </a:r>
            <a:r>
              <a:rPr lang="en-US" sz="12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Frequency distribution (kernel plot) of survival to age 70 county for each subpopulation, 1999-2001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39E7-ADCB-44DD-AAB7-DC973468F3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7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1:  Predictor variables, sources, names and metrics for each 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39E7-ADCB-44DD-AAB7-DC973468F3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1:  Predictor variables, sources, names and metrics for each 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39E7-ADCB-44DD-AAB7-DC973468F3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BB7AF5-49B2-194B-BA6D-03E8004C07AD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7A: Percent of counties with actual and predicted race differences (black-white) in S</a:t>
            </a:r>
            <a:r>
              <a:rPr lang="en-US" sz="12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men.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 and blue bars represent percent of counties (N=510) with actual and predicted race differences (black-white) in 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men.  The green bars on each panel represent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black-white difference in predicted 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blacks in each county were assigned the comparable white value for each predictor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39E7-ADCB-44DD-AAB7-DC973468F3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2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7B: Percent of counties with actual and predicted race differences (black-white) in S</a:t>
            </a:r>
            <a:r>
              <a:rPr lang="en-US" sz="1200" b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women.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 and blue bars represent percent of counties (N=510) with actual and predicted race differences (black-white) in 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women.  The green bars on each panel represent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black-white difference in predicted 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blacks in each county were assigned the comparable white value for each predictor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739E7-ADCB-44DD-AAB7-DC973468F3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4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We utilized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Allegheny County Health Department information to understand more about the areas of need within Allegheny County.</a:t>
            </a: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information on this slide came from Allegheny County Health Department (ACHD)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Map: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areas most affected by preterm birth</a:t>
            </a:r>
            <a:endParaRPr dirty="0"/>
          </a:p>
          <a:p>
            <a:pPr marL="108585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 Pittsburg: Wilkinsburg and Hazelwood</a:t>
            </a:r>
            <a:endParaRPr dirty="0"/>
          </a:p>
          <a:p>
            <a:pPr marL="108585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 Valley: Braddock, Duquesne, and McKeesport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 in west side of Allegheny: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McKees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Rocks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use known information on areas with higher rates of preterm birth to target participant recruitment.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Infant Mortality Rates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2015 measurement period: 6.6 deaths/1000 live births in Allegheny County, compared to Pittsburgh municipality rate of 8.0 deaths/1000 live births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https://www.alleghenycounty.us/Health-Department/Resources/Data-and-Reporting/Chronic-Disease-Epidemiology/Allegheny-County-Community-Indicators.aspx?hcn=%2Findicators%2Findex%2Fview%3FindicatorId%3D4375%26localeId%3D2297%26comparisonId%3D7209%26hcnembedredirect_%3D1?hcn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While we will work to address PTB rates throughout all of Allegheny County, we will specifically target areas of higher need to distribute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PretermConnect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We aim to address some of the objectives from the Plan for a Healthier Allegheny County (PHA). </a:t>
            </a: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Map: https://www.alleghenycounty.us/uploadedFiles/Allegheny_Home/Health_Department/Resources/Data_and_Reporting/Chronic_Disease_Epidemiology/HEB-MCH.pdf</a:t>
            </a:r>
          </a:p>
          <a:p>
            <a:pPr marL="1085850" marR="0" lvl="2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1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Research Question: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Can a </a:t>
            </a:r>
            <a:r>
              <a:rPr lang="en-US" altLang="en-US" sz="1200" u="sng" dirty="0">
                <a:solidFill>
                  <a:schemeClr val="tx1"/>
                </a:solidFill>
              </a:rPr>
              <a:t>mobile health strategy be used to reduce spontaneous PTB </a:t>
            </a:r>
            <a:r>
              <a:rPr lang="en-US" altLang="en-US" sz="1200" dirty="0">
                <a:solidFill>
                  <a:schemeClr val="tx1"/>
                </a:solidFill>
              </a:rPr>
              <a:t>via improved patient engagement, care coordination, and adherence to recommended care?</a:t>
            </a:r>
          </a:p>
          <a:p>
            <a:endParaRPr lang="en-US" dirty="0"/>
          </a:p>
          <a:p>
            <a:r>
              <a:rPr lang="en-US" dirty="0"/>
              <a:t>Beyond this question, we want to understand engagement.  Engagement requires the inclusion local stakeholders for relevance, impact, and better outcomes, we can discuss later in this discussion. </a:t>
            </a:r>
          </a:p>
          <a:p>
            <a:endParaRPr lang="en-US" dirty="0"/>
          </a:p>
          <a:p>
            <a:r>
              <a:rPr lang="en-US" dirty="0"/>
              <a:t>Image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Group of moms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url?sa=i&amp;source=images&amp;cd=&amp;cad=rja&amp;uact=8&amp;ved=2ahUKEwjWn92vgdncAhXKiVQKHe9MARAQjhx6BAgBEAM&amp;url=https%3A%2F%2Fwww.workingmother.com%2Fmessage-to-stay-at-home-moms-thanks-for-saving-my-butt&amp;psig=AOvVaw2GBPdsIpA4TpjlPCiSDUhT&amp;ust=1533664925819939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1C25-63AC-4B6C-8C2A-F94D31371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8,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32" y="-1160"/>
            <a:ext cx="10058400" cy="1609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400" y="2057400"/>
            <a:ext cx="11379200" cy="2590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418133" y="851978"/>
            <a:ext cx="18473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1350" dirty="0">
              <a:solidFill>
                <a:srgbClr val="696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2024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400" y="2057400"/>
            <a:ext cx="11379200" cy="2590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418133" y="851978"/>
            <a:ext cx="18473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1350" dirty="0">
              <a:solidFill>
                <a:srgbClr val="696253"/>
              </a:solidFill>
            </a:endParaRPr>
          </a:p>
        </p:txBody>
      </p:sp>
      <p:pic>
        <p:nvPicPr>
          <p:cNvPr id="8" name="Picture 2" descr="D:\Dropbox\CPOP-new\website\cpop1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2" y="5782265"/>
            <a:ext cx="3536668" cy="7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1368" r="2741" b="8751"/>
          <a:stretch/>
        </p:blipFill>
        <p:spPr>
          <a:xfrm>
            <a:off x="101602" y="5791201"/>
            <a:ext cx="493932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822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400" y="2057400"/>
            <a:ext cx="11379200" cy="2590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418133" y="851978"/>
            <a:ext cx="184731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1350" dirty="0">
              <a:solidFill>
                <a:srgbClr val="696253"/>
              </a:solidFill>
            </a:endParaRPr>
          </a:p>
        </p:txBody>
      </p:sp>
      <p:pic>
        <p:nvPicPr>
          <p:cNvPr id="8" name="Picture 2" descr="D:\Dropbox\CPOP-new\website\cpop1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2" y="5782265"/>
            <a:ext cx="3536668" cy="7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1368" r="2741" b="8751"/>
          <a:stretch/>
        </p:blipFill>
        <p:spPr>
          <a:xfrm>
            <a:off x="101602" y="5791201"/>
            <a:ext cx="493932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992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4" y="-1160"/>
            <a:ext cx="10058400" cy="16093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58" y="1800225"/>
            <a:ext cx="10058400" cy="437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59"/>
            <a:ext cx="12192000" cy="980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 descr="C:\Users\User\Documents\talks_slides\Stanford Medicine Logos\SM-logo-V-web-120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33" y="6237632"/>
            <a:ext cx="1371485" cy="400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159"/>
            <a:ext cx="12192000" cy="980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159"/>
            <a:ext cx="12192000" cy="980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932" y="-1160"/>
            <a:ext cx="10058400" cy="1609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159"/>
            <a:ext cx="12192000" cy="9808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39568A31-9EF8-7B41-929D-E0B36E54A146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204" y="-16338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204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7B83F2-FC90-8141-A4C7-E2DD36BCF64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3" name="Picture 16" descr="C:\Users\User\Documents\talks_slides\Stanford Medicine Logos\SM-logo-V-web-1200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33" y="6237632"/>
            <a:ext cx="1371485" cy="400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5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490606" y="-2616778"/>
            <a:ext cx="3158836" cy="104705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099827" y="4445540"/>
            <a:ext cx="9493593" cy="105327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500"/>
              </a:spcBef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Mark R. Cullen M.D.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Causal Symposium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March 26, 2019</a:t>
            </a:r>
          </a:p>
          <a:p>
            <a:pPr marL="0" indent="0">
              <a:spcBef>
                <a:spcPts val="300"/>
              </a:spcBef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0" y="905718"/>
            <a:ext cx="1005840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/>
              <a:t>Applications of ML and AI: How </a:t>
            </a:r>
            <a:r>
              <a:rPr lang="en-US" sz="3600" u="sng"/>
              <a:t>might they reduce </a:t>
            </a:r>
            <a:r>
              <a:rPr lang="en-US" sz="3600" u="sng" dirty="0"/>
              <a:t>disparities?</a:t>
            </a:r>
          </a:p>
        </p:txBody>
      </p:sp>
    </p:spTree>
    <p:extLst>
      <p:ext uri="{BB962C8B-B14F-4D97-AF65-F5344CB8AC3E}">
        <p14:creationId xmlns:p14="http://schemas.microsoft.com/office/powerpoint/2010/main" val="5066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98357" y="1175864"/>
            <a:ext cx="10868614" cy="503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4" y="-1160"/>
            <a:ext cx="10058400" cy="1021886"/>
          </a:xfrm>
        </p:spPr>
        <p:txBody>
          <a:bodyPr>
            <a:normAutofit/>
          </a:bodyPr>
          <a:lstStyle/>
          <a:p>
            <a:r>
              <a:rPr lang="en-US" sz="3600" dirty="0"/>
              <a:t>Evidence that healthcare disparities contribute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6029"/>
            <a:ext cx="10203872" cy="264799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Differential access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Differential quality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Differential quality of evidence for </a:t>
            </a:r>
            <a:r>
              <a:rPr lang="en-US" sz="2800"/>
              <a:t>treatment decisions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dirty="0"/>
              <a:t>Differential adherence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Differential efficacy of those interventions adhered to</a:t>
            </a:r>
          </a:p>
        </p:txBody>
      </p:sp>
    </p:spTree>
    <p:extLst>
      <p:ext uri="{BB962C8B-B14F-4D97-AF65-F5344CB8AC3E}">
        <p14:creationId xmlns:p14="http://schemas.microsoft.com/office/powerpoint/2010/main" val="159893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0C1C-EB46-6648-B83F-585935E5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Innovative technologies and social </a:t>
            </a:r>
            <a:r>
              <a:rPr lang="en-US" dirty="0">
                <a:solidFill>
                  <a:srgbClr val="FF0000"/>
                </a:solidFill>
              </a:rPr>
              <a:t>inequalities in health: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Daniel Weiss1,2*, </a:t>
            </a:r>
            <a:r>
              <a:rPr lang="en-US" sz="2700" dirty="0" err="1">
                <a:solidFill>
                  <a:srgbClr val="FF0000"/>
                </a:solidFill>
              </a:rPr>
              <a:t>Håvard</a:t>
            </a:r>
            <a:r>
              <a:rPr lang="en-US" sz="2700" dirty="0">
                <a:solidFill>
                  <a:srgbClr val="FF0000"/>
                </a:solidFill>
              </a:rPr>
              <a:t> T. Rydland3¶, Emil Øversveen3¶, Magnus Rom Jensen4, </a:t>
            </a:r>
            <a:r>
              <a:rPr lang="en-US" sz="2700" dirty="0" err="1">
                <a:solidFill>
                  <a:srgbClr val="FF0000"/>
                </a:solidFill>
              </a:rPr>
              <a:t>Solvor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8 Solhaug4, Steinar Krokstad1,2</a:t>
            </a:r>
            <a:br>
              <a:rPr lang="en-US" sz="2700" dirty="0">
                <a:solidFill>
                  <a:srgbClr val="FF0000"/>
                </a:solidFill>
              </a:rPr>
            </a:br>
            <a:endParaRPr 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6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3C75F-1B50-0347-B4B1-4DB667BFC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6" y="136664"/>
            <a:ext cx="11053450" cy="66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1223" y="1143000"/>
            <a:ext cx="7342890" cy="3291840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297852" y="2500"/>
            <a:ext cx="3941618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97110" y="379206"/>
            <a:ext cx="3200400" cy="2224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Issues to Anticipate</a:t>
            </a:r>
          </a:p>
        </p:txBody>
      </p:sp>
    </p:spTree>
    <p:extLst>
      <p:ext uri="{BB962C8B-B14F-4D97-AF65-F5344CB8AC3E}">
        <p14:creationId xmlns:p14="http://schemas.microsoft.com/office/powerpoint/2010/main" val="39803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58" y="32658"/>
            <a:ext cx="10058400" cy="979714"/>
          </a:xfrm>
        </p:spPr>
        <p:txBody>
          <a:bodyPr>
            <a:normAutofit/>
          </a:bodyPr>
          <a:lstStyle/>
          <a:p>
            <a:r>
              <a:rPr lang="en-US" sz="3200" b="1" dirty="0"/>
              <a:t>Differential cost and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58" y="1439057"/>
            <a:ext cx="9515459" cy="47331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Benefits of many advances—including those in gene-directed cancer meds—may be inaccessible to many due to cost of care and insurance differences 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There is evidence that many ethnic groups are less willing to accept technologies or guidance they may confer</a:t>
            </a:r>
          </a:p>
        </p:txBody>
      </p:sp>
    </p:spTree>
    <p:extLst>
      <p:ext uri="{BB962C8B-B14F-4D97-AF65-F5344CB8AC3E}">
        <p14:creationId xmlns:p14="http://schemas.microsoft.com/office/powerpoint/2010/main" val="191811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58" y="32658"/>
            <a:ext cx="10058400" cy="979714"/>
          </a:xfrm>
        </p:spPr>
        <p:txBody>
          <a:bodyPr>
            <a:normAutofit/>
          </a:bodyPr>
          <a:lstStyle/>
          <a:p>
            <a:r>
              <a:rPr lang="en-US" sz="3200" b="1" dirty="0"/>
              <a:t>Intrinsic Biases baked into predictive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58" y="1439057"/>
            <a:ext cx="9515459" cy="473314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Algorithms, like genetic testing, are far more likely to be based on participation of Caucasians and higher SES subjects, hence invariable less precise for underserved, and arguably more biased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Access to the benefits of AI may be unfairly distributed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Even when there is access, some social and ethnic groups are less willing to accept technologies or guidance they may confer, or willing/able to afford them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Algorithms that predict bad outcomes—hence suggest withholding aggressive treatment—likely incorporate social determinants, parlaying risk into destiny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19725" y="959370"/>
            <a:ext cx="7830657" cy="3489324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400" b="1" dirty="0"/>
              <a:t>Apple Heart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700" b="1" dirty="0"/>
              <a:t>PHIND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700" b="1" dirty="0"/>
              <a:t>Center for Precision Health and Wellness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endParaRPr lang="en-US" sz="2700" b="1" dirty="0"/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0382" y="0"/>
            <a:ext cx="3941618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49640" y="376706"/>
            <a:ext cx="3200400" cy="2224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How are we doing at Stanford?</a:t>
            </a:r>
          </a:p>
        </p:txBody>
      </p:sp>
    </p:spTree>
    <p:extLst>
      <p:ext uri="{BB962C8B-B14F-4D97-AF65-F5344CB8AC3E}">
        <p14:creationId xmlns:p14="http://schemas.microsoft.com/office/powerpoint/2010/main" val="116444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19725" y="959370"/>
            <a:ext cx="7830657" cy="3489324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700" b="1" dirty="0"/>
              <a:t>The Green Button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700" b="1" dirty="0"/>
              <a:t>Determination of treatment benefit for prostate cancer (VA)</a:t>
            </a:r>
          </a:p>
          <a:p>
            <a:pPr>
              <a:spcBef>
                <a:spcPts val="2000"/>
              </a:spcBef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endParaRPr lang="en-US" sz="2700" b="1" dirty="0"/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0382" y="0"/>
            <a:ext cx="3941618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49640" y="376706"/>
            <a:ext cx="3200400" cy="2224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How are we doing at Stanford?</a:t>
            </a:r>
          </a:p>
        </p:txBody>
      </p:sp>
    </p:spTree>
    <p:extLst>
      <p:ext uri="{BB962C8B-B14F-4D97-AF65-F5344CB8AC3E}">
        <p14:creationId xmlns:p14="http://schemas.microsoft.com/office/powerpoint/2010/main" val="292546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19725" y="959370"/>
            <a:ext cx="7830657" cy="3489324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/>
              <a:t>Cohort filtering models to identify social program effects on health disparities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/>
              <a:t>Our Voice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b="1" dirty="0" err="1"/>
              <a:t>PretermConnect</a:t>
            </a:r>
            <a:r>
              <a:rPr lang="en-US" dirty="0"/>
              <a:t> 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3200" b="1" dirty="0"/>
              <a:t>Aqua</a:t>
            </a:r>
          </a:p>
          <a:p>
            <a:pPr>
              <a:spcBef>
                <a:spcPts val="2000"/>
              </a:spcBef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endParaRPr lang="en-US" sz="2700" b="1" dirty="0"/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0382" y="0"/>
            <a:ext cx="3941618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549640" y="376706"/>
            <a:ext cx="3200400" cy="2224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How are we doing at Stanford?</a:t>
            </a:r>
          </a:p>
        </p:txBody>
      </p:sp>
    </p:spTree>
    <p:extLst>
      <p:ext uri="{BB962C8B-B14F-4D97-AF65-F5344CB8AC3E}">
        <p14:creationId xmlns:p14="http://schemas.microsoft.com/office/powerpoint/2010/main" val="235755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652690" y="794468"/>
            <a:ext cx="7554501" cy="4247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Addressing disparities of preterm </a:t>
            </a:r>
            <a:r>
              <a:rPr lang="en-US" sz="3200" dirty="0"/>
              <a:t>b</a:t>
            </a:r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irths among districts of Allegheny County, PA</a:t>
            </a:r>
            <a:endParaRPr sz="3200" dirty="0"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sz="quarter" idx="10"/>
          </p:nvPr>
        </p:nvSpPr>
        <p:spPr>
          <a:xfrm>
            <a:off x="1652690" y="6604991"/>
            <a:ext cx="8778005" cy="2637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Equity Brief Maternal and Child Health in Allegheny County, 2018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9BC293-24D1-42A9-907F-1F9C61AA7811}"/>
              </a:ext>
            </a:extLst>
          </p:cNvPr>
          <p:cNvGrpSpPr/>
          <p:nvPr/>
        </p:nvGrpSpPr>
        <p:grpSpPr>
          <a:xfrm>
            <a:off x="4646319" y="1219200"/>
            <a:ext cx="5440680" cy="5259332"/>
            <a:chOff x="1851660" y="1272540"/>
            <a:chExt cx="5440680" cy="5259332"/>
          </a:xfrm>
        </p:grpSpPr>
        <p:pic>
          <p:nvPicPr>
            <p:cNvPr id="81" name="Google Shape;8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51660" y="1272540"/>
              <a:ext cx="5440680" cy="5259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7A4397-45EC-40BD-B9F6-BA3A5EC03BA8}"/>
                </a:ext>
              </a:extLst>
            </p:cNvPr>
            <p:cNvSpPr/>
            <p:nvPr/>
          </p:nvSpPr>
          <p:spPr>
            <a:xfrm>
              <a:off x="3753853" y="3319520"/>
              <a:ext cx="519038" cy="458095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B74FAC-0536-4081-8F84-13D0B8CD2144}"/>
                </a:ext>
              </a:extLst>
            </p:cNvPr>
            <p:cNvSpPr/>
            <p:nvPr/>
          </p:nvSpPr>
          <p:spPr>
            <a:xfrm>
              <a:off x="4901783" y="4533499"/>
              <a:ext cx="536491" cy="608761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BB20ADC-E96A-4B32-B139-365AFD4F35CD}"/>
                </a:ext>
              </a:extLst>
            </p:cNvPr>
            <p:cNvSpPr/>
            <p:nvPr/>
          </p:nvSpPr>
          <p:spPr>
            <a:xfrm>
              <a:off x="4785937" y="3823874"/>
              <a:ext cx="715679" cy="709625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DA38DA-3BFF-4C91-8420-9DC36B5F5BA0}"/>
                </a:ext>
              </a:extLst>
            </p:cNvPr>
            <p:cNvSpPr/>
            <p:nvPr/>
          </p:nvSpPr>
          <p:spPr>
            <a:xfrm>
              <a:off x="4517692" y="4940532"/>
              <a:ext cx="536491" cy="608761"/>
            </a:xfrm>
            <a:prstGeom prst="ellips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7046820-5235-4EE4-8987-987CE4325E45}"/>
              </a:ext>
            </a:extLst>
          </p:cNvPr>
          <p:cNvSpPr/>
          <p:nvPr/>
        </p:nvSpPr>
        <p:spPr>
          <a:xfrm>
            <a:off x="1582916" y="1877708"/>
            <a:ext cx="30589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target areas with high rates of PTB: </a:t>
            </a:r>
          </a:p>
          <a:p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East Pittsburg: Wilkinsburg and Hazelwood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 Valley: Braddock, Duquesne, and McKeesport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Communities in west side of Allegheny: McKees Rocks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7388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98357" y="1175864"/>
            <a:ext cx="10868614" cy="503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4" y="-1160"/>
            <a:ext cx="10058400" cy="102188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Evidence that social and environmental disparities contribute most of the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6029"/>
            <a:ext cx="10203872" cy="264799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7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/>
          </p:cNvSpPr>
          <p:nvPr/>
        </p:nvSpPr>
        <p:spPr bwMode="auto">
          <a:xfrm>
            <a:off x="1676400" y="242888"/>
            <a:ext cx="61722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4025">
              <a:lnSpc>
                <a:spcPct val="90000"/>
              </a:lnSpc>
              <a:spcAft>
                <a:spcPts val="400"/>
              </a:spcAft>
              <a:buSzPct val="80000"/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800">
              <a:solidFill>
                <a:srgbClr val="8C1515"/>
              </a:solidFill>
            </a:endParaRPr>
          </a:p>
        </p:txBody>
      </p:sp>
      <p:sp>
        <p:nvSpPr>
          <p:cNvPr id="12" name="TextBox 3">
            <a:extLst/>
          </p:cNvPr>
          <p:cNvSpPr txBox="1">
            <a:spLocks noChangeArrowheads="1"/>
          </p:cNvSpPr>
          <p:nvPr/>
        </p:nvSpPr>
        <p:spPr bwMode="auto">
          <a:xfrm>
            <a:off x="1676400" y="406400"/>
            <a:ext cx="6858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8C1515"/>
                </a:solidFill>
                <a:latin typeface="+mn-lt"/>
                <a:ea typeface="Avenir Book"/>
                <a:cs typeface="Avenir Book"/>
              </a:rPr>
              <a:t>Research through PretermConnect</a:t>
            </a:r>
          </a:p>
        </p:txBody>
      </p:sp>
      <p:pic>
        <p:nvPicPr>
          <p:cNvPr id="7" name="Picture 6" descr="Related image">
            <a:extLst>
              <a:ext uri="{FF2B5EF4-FFF2-40B4-BE49-F238E27FC236}">
                <a16:creationId xmlns:a16="http://schemas.microsoft.com/office/drawing/2014/main" id="{8E3672AA-72B8-4EA3-A624-338AAF659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55" y="4349241"/>
            <a:ext cx="1387262" cy="104044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8" descr="Image result for pregnant mom">
            <a:extLst>
              <a:ext uri="{FF2B5EF4-FFF2-40B4-BE49-F238E27FC236}">
                <a16:creationId xmlns:a16="http://schemas.microsoft.com/office/drawing/2014/main" id="{3757278B-FFE4-4860-88A8-6DB099FC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96" y="3385291"/>
            <a:ext cx="1510783" cy="853922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My Drive\CPOP-backup\PTC Video\iphone7-ios11-home-frozen.png">
            <a:extLst>
              <a:ext uri="{FF2B5EF4-FFF2-40B4-BE49-F238E27FC236}">
                <a16:creationId xmlns:a16="http://schemas.microsoft.com/office/drawing/2014/main" id="{217D2A30-3DE9-4EE8-8EC1-3ADB5A66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10" y="3326111"/>
            <a:ext cx="1083960" cy="22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919F02A-D227-4E9E-ACB4-A343081CDD37}"/>
              </a:ext>
            </a:extLst>
          </p:cNvPr>
          <p:cNvSpPr txBox="1">
            <a:spLocks/>
          </p:cNvSpPr>
          <p:nvPr/>
        </p:nvSpPr>
        <p:spPr>
          <a:xfrm>
            <a:off x="1758297" y="1300901"/>
            <a:ext cx="8440697" cy="1942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175022" indent="-175022" algn="l" defTabSz="3429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110000"/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8625" indent="-175022" algn="l" defTabSz="342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–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0075" indent="-171450" algn="l" defTabSz="3405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Arial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300" b="1" i="1" dirty="0"/>
              <a:t>Hypothesis:</a:t>
            </a:r>
            <a:r>
              <a:rPr lang="en-US" altLang="en-US" sz="2300" i="1" dirty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300" i="1" dirty="0"/>
              <a:t>Engaging mothers with a mobile app will improve risk prediction (via patient-generated data), care coordination and mothers’ adherence to recommended care, with the ultimate effect of reducing preterm births and infant mortality.  </a:t>
            </a:r>
            <a:endParaRPr lang="en-US" altLang="en-US" sz="2400" i="1" dirty="0"/>
          </a:p>
        </p:txBody>
      </p:sp>
      <p:cxnSp>
        <p:nvCxnSpPr>
          <p:cNvPr id="14" name="Straight Connector 13"/>
          <p:cNvCxnSpPr>
            <a:stCxn id="7" idx="3"/>
            <a:endCxn id="10" idx="1"/>
          </p:cNvCxnSpPr>
          <p:nvPr/>
        </p:nvCxnSpPr>
        <p:spPr>
          <a:xfrm flipV="1">
            <a:off x="3749718" y="4433784"/>
            <a:ext cx="1497993" cy="4356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10" idx="1"/>
          </p:cNvCxnSpPr>
          <p:nvPr/>
        </p:nvCxnSpPr>
        <p:spPr>
          <a:xfrm>
            <a:off x="3811478" y="3812252"/>
            <a:ext cx="1436232" cy="6215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</p:cNvCxnSpPr>
          <p:nvPr/>
        </p:nvCxnSpPr>
        <p:spPr>
          <a:xfrm>
            <a:off x="6331670" y="4433784"/>
            <a:ext cx="8385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mom group">
            <a:extLst>
              <a:ext uri="{FF2B5EF4-FFF2-40B4-BE49-F238E27FC236}">
                <a16:creationId xmlns:a16="http://schemas.microsoft.com/office/drawing/2014/main" id="{D728ECA9-E9F9-4BEF-8A96-60264BD84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b="40883"/>
          <a:stretch/>
        </p:blipFill>
        <p:spPr bwMode="auto">
          <a:xfrm>
            <a:off x="7170220" y="3598691"/>
            <a:ext cx="2659580" cy="1670186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3509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FAAB-7A33-4E98-930F-D5C13635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0472"/>
            <a:ext cx="6705600" cy="97872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Partners in County-wide Data Integration Project for Preterm Birth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5318-7632-4FD2-8486-E72770B87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1598612"/>
            <a:ext cx="5295900" cy="42013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algn="ctr"/>
            <a:endParaRPr lang="en-US" sz="8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Current Partners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stakeholders">
            <a:extLst>
              <a:ext uri="{FF2B5EF4-FFF2-40B4-BE49-F238E27FC236}">
                <a16:creationId xmlns:a16="http://schemas.microsoft.com/office/drawing/2014/main" id="{3BC32BD7-7F98-4491-8130-5930180B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55" y="2947600"/>
            <a:ext cx="3065419" cy="12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k mellon">
            <a:extLst>
              <a:ext uri="{FF2B5EF4-FFF2-40B4-BE49-F238E27FC236}">
                <a16:creationId xmlns:a16="http://schemas.microsoft.com/office/drawing/2014/main" id="{B9457EF3-13AD-4E95-ABEE-A2E962A6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12" y="2262727"/>
            <a:ext cx="1072597" cy="10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DC553-5E1F-4C3C-81DF-2046C0332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528" y="4280517"/>
            <a:ext cx="1062012" cy="747784"/>
          </a:xfrm>
          <a:prstGeom prst="rect">
            <a:avLst/>
          </a:prstGeom>
        </p:spPr>
      </p:pic>
      <p:pic>
        <p:nvPicPr>
          <p:cNvPr id="1034" name="Picture 10" descr="Image result for stanford medicine">
            <a:extLst>
              <a:ext uri="{FF2B5EF4-FFF2-40B4-BE49-F238E27FC236}">
                <a16:creationId xmlns:a16="http://schemas.microsoft.com/office/drawing/2014/main" id="{12190F2D-643F-453F-86EC-DB542DBA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52" y="3852966"/>
            <a:ext cx="2311400" cy="6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agee hospital logo">
            <a:extLst>
              <a:ext uri="{FF2B5EF4-FFF2-40B4-BE49-F238E27FC236}">
                <a16:creationId xmlns:a16="http://schemas.microsoft.com/office/drawing/2014/main" id="{EFF70F16-C092-49A5-B504-E2E461FF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34" y="2947600"/>
            <a:ext cx="3471608" cy="7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4A604-841B-467F-A383-B1427F2629A4}"/>
              </a:ext>
            </a:extLst>
          </p:cNvPr>
          <p:cNvSpPr/>
          <p:nvPr/>
        </p:nvSpPr>
        <p:spPr>
          <a:xfrm>
            <a:off x="7759701" y="1575576"/>
            <a:ext cx="251686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Proposed?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r>
              <a:rPr lang="en-US" b="1" dirty="0"/>
              <a:t>Suggestions?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ACB361-9F9A-47A6-8C20-D5A2C7E6CE89}"/>
              </a:ext>
            </a:extLst>
          </p:cNvPr>
          <p:cNvCxnSpPr>
            <a:cxnSpLocks/>
          </p:cNvCxnSpPr>
          <p:nvPr/>
        </p:nvCxnSpPr>
        <p:spPr>
          <a:xfrm>
            <a:off x="7518400" y="1575576"/>
            <a:ext cx="0" cy="3822700"/>
          </a:xfrm>
          <a:prstGeom prst="line">
            <a:avLst/>
          </a:prstGeom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CC9EFAC-A005-472F-91A5-496B26556A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254" y="3429000"/>
            <a:ext cx="1062008" cy="1062008"/>
          </a:xfrm>
          <a:prstGeom prst="rect">
            <a:avLst/>
          </a:prstGeom>
        </p:spPr>
      </p:pic>
      <p:pic>
        <p:nvPicPr>
          <p:cNvPr id="1040" name="Picture 16" descr="Allegheny">
            <a:extLst>
              <a:ext uri="{FF2B5EF4-FFF2-40B4-BE49-F238E27FC236}">
                <a16:creationId xmlns:a16="http://schemas.microsoft.com/office/drawing/2014/main" id="{C829B1FE-B5D7-44DF-A6A9-30EA9992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20" y="2273346"/>
            <a:ext cx="3613761" cy="47623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45076902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490" y="5209286"/>
            <a:ext cx="881921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2388" indent="-404813">
              <a:spcAft>
                <a:spcPts val="400"/>
              </a:spcAft>
              <a:buFont typeface="Wingdings" charset="2"/>
              <a:buChar char="²"/>
            </a:pPr>
            <a:r>
              <a:rPr lang="en-US" sz="2400" dirty="0"/>
              <a:t>enhance public health monitoring &amp; prevention </a:t>
            </a:r>
          </a:p>
          <a:p>
            <a:pPr marL="1322388" indent="-404813">
              <a:spcAft>
                <a:spcPts val="400"/>
              </a:spcAft>
              <a:buFont typeface="Wingdings" charset="2"/>
              <a:buChar char="²"/>
            </a:pPr>
            <a:r>
              <a:rPr lang="en-US" sz="2400" dirty="0"/>
              <a:t>improve healthcare quality and reduce costs</a:t>
            </a:r>
          </a:p>
          <a:p>
            <a:pPr marL="1322388" indent="-404813">
              <a:spcAft>
                <a:spcPts val="400"/>
              </a:spcAft>
              <a:buFont typeface="Wingdings" charset="2"/>
              <a:buChar char="²"/>
            </a:pPr>
            <a:r>
              <a:rPr lang="en-US" sz="2400" dirty="0"/>
              <a:t>develop insights to inform social and healthcare policies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89417" y="1059681"/>
            <a:ext cx="2335843" cy="2723252"/>
            <a:chOff x="6444816" y="1110481"/>
            <a:chExt cx="2335843" cy="27232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816" y="1110481"/>
              <a:ext cx="2335843" cy="272325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7595780" y="1591143"/>
              <a:ext cx="899561" cy="73674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638926" y="42864"/>
            <a:ext cx="4195235" cy="914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Population-Based Analytic Resource (sandbox)</a:t>
            </a:r>
            <a:endParaRPr lang="en-US" sz="2400" b="1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 descr="Screen Shot 2015-10-25 at 11.0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6" y="638175"/>
            <a:ext cx="3784596" cy="90026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53630" y="-63209"/>
            <a:ext cx="4226475" cy="793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/>
                <a:ea typeface="ＭＳ Ｐゴシック" charset="0"/>
                <a:cs typeface="Calibri"/>
              </a:rPr>
              <a:t>Solano County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92298" y="692444"/>
            <a:ext cx="3594102" cy="6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27199" y="1680744"/>
            <a:ext cx="616194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Bela</a:t>
            </a:r>
            <a:r>
              <a:rPr lang="en-US" sz="2200" b="1" dirty="0"/>
              <a:t> </a:t>
            </a:r>
            <a:r>
              <a:rPr lang="en-US" sz="2200" b="1" dirty="0" err="1"/>
              <a:t>Matyas</a:t>
            </a:r>
            <a:r>
              <a:rPr lang="en-US" sz="2200" b="1" dirty="0"/>
              <a:t>, MD, MPH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Solano County Public Health Officer</a:t>
            </a:r>
          </a:p>
          <a:p>
            <a:r>
              <a:rPr lang="en-US" sz="2200" b="1" dirty="0"/>
              <a:t>Mike Stacey, MD, MPH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Deputy Director Health and Social Services</a:t>
            </a:r>
            <a:endParaRPr lang="en-US" sz="2200" b="1" dirty="0"/>
          </a:p>
          <a:p>
            <a:r>
              <a:rPr lang="en-US" sz="2200" b="1" dirty="0"/>
              <a:t>Dan Desmond, </a:t>
            </a:r>
            <a:r>
              <a:rPr lang="en-US" sz="2200" dirty="0"/>
              <a:t>HIT, public health </a:t>
            </a:r>
            <a:r>
              <a:rPr lang="en-US" sz="2200" dirty="0" err="1"/>
              <a:t>informatician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1937689" y="4003054"/>
            <a:ext cx="8144524" cy="1483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/>
              <a:t>Goal:  </a:t>
            </a:r>
            <a:r>
              <a:rPr lang="en-US" sz="2400" dirty="0"/>
              <a:t>Create an analytic sandbox comprised of longitudinal EHR records for residents of Solano county, to develop </a:t>
            </a:r>
            <a:r>
              <a:rPr lang="en-US" sz="2400" u="sng" dirty="0"/>
              <a:t>actionable</a:t>
            </a:r>
            <a:r>
              <a:rPr lang="en-US" sz="2400" dirty="0"/>
              <a:t> knowledge that will . . .</a:t>
            </a:r>
          </a:p>
          <a:p>
            <a:pPr algn="ctr">
              <a:lnSpc>
                <a:spcPct val="6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42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67350" y="1322393"/>
            <a:ext cx="4972051" cy="5500688"/>
            <a:chOff x="3943349" y="1322393"/>
            <a:chExt cx="4972051" cy="5500688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4279899" y="1322393"/>
              <a:ext cx="1096963" cy="590550"/>
            </a:xfrm>
            <a:custGeom>
              <a:avLst/>
              <a:gdLst>
                <a:gd name="T0" fmla="*/ 202 w 691"/>
                <a:gd name="T1" fmla="*/ 2 h 372"/>
                <a:gd name="T2" fmla="*/ 340 w 691"/>
                <a:gd name="T3" fmla="*/ 0 h 372"/>
                <a:gd name="T4" fmla="*/ 440 w 691"/>
                <a:gd name="T5" fmla="*/ 0 h 372"/>
                <a:gd name="T6" fmla="*/ 484 w 691"/>
                <a:gd name="T7" fmla="*/ 0 h 372"/>
                <a:gd name="T8" fmla="*/ 562 w 691"/>
                <a:gd name="T9" fmla="*/ 2 h 372"/>
                <a:gd name="T10" fmla="*/ 683 w 691"/>
                <a:gd name="T11" fmla="*/ 4 h 372"/>
                <a:gd name="T12" fmla="*/ 687 w 691"/>
                <a:gd name="T13" fmla="*/ 64 h 372"/>
                <a:gd name="T14" fmla="*/ 689 w 691"/>
                <a:gd name="T15" fmla="*/ 148 h 372"/>
                <a:gd name="T16" fmla="*/ 691 w 691"/>
                <a:gd name="T17" fmla="*/ 286 h 372"/>
                <a:gd name="T18" fmla="*/ 597 w 691"/>
                <a:gd name="T19" fmla="*/ 302 h 372"/>
                <a:gd name="T20" fmla="*/ 428 w 691"/>
                <a:gd name="T21" fmla="*/ 302 h 372"/>
                <a:gd name="T22" fmla="*/ 370 w 691"/>
                <a:gd name="T23" fmla="*/ 296 h 372"/>
                <a:gd name="T24" fmla="*/ 364 w 691"/>
                <a:gd name="T25" fmla="*/ 282 h 372"/>
                <a:gd name="T26" fmla="*/ 366 w 691"/>
                <a:gd name="T27" fmla="*/ 264 h 372"/>
                <a:gd name="T28" fmla="*/ 376 w 691"/>
                <a:gd name="T29" fmla="*/ 252 h 372"/>
                <a:gd name="T30" fmla="*/ 368 w 691"/>
                <a:gd name="T31" fmla="*/ 244 h 372"/>
                <a:gd name="T32" fmla="*/ 354 w 691"/>
                <a:gd name="T33" fmla="*/ 236 h 372"/>
                <a:gd name="T34" fmla="*/ 344 w 691"/>
                <a:gd name="T35" fmla="*/ 246 h 372"/>
                <a:gd name="T36" fmla="*/ 334 w 691"/>
                <a:gd name="T37" fmla="*/ 248 h 372"/>
                <a:gd name="T38" fmla="*/ 326 w 691"/>
                <a:gd name="T39" fmla="*/ 256 h 372"/>
                <a:gd name="T40" fmla="*/ 316 w 691"/>
                <a:gd name="T41" fmla="*/ 264 h 372"/>
                <a:gd name="T42" fmla="*/ 302 w 691"/>
                <a:gd name="T43" fmla="*/ 272 h 372"/>
                <a:gd name="T44" fmla="*/ 290 w 691"/>
                <a:gd name="T45" fmla="*/ 282 h 372"/>
                <a:gd name="T46" fmla="*/ 278 w 691"/>
                <a:gd name="T47" fmla="*/ 294 h 372"/>
                <a:gd name="T48" fmla="*/ 258 w 691"/>
                <a:gd name="T49" fmla="*/ 294 h 372"/>
                <a:gd name="T50" fmla="*/ 234 w 691"/>
                <a:gd name="T51" fmla="*/ 302 h 372"/>
                <a:gd name="T52" fmla="*/ 230 w 691"/>
                <a:gd name="T53" fmla="*/ 318 h 372"/>
                <a:gd name="T54" fmla="*/ 228 w 691"/>
                <a:gd name="T55" fmla="*/ 336 h 372"/>
                <a:gd name="T56" fmla="*/ 244 w 691"/>
                <a:gd name="T57" fmla="*/ 348 h 372"/>
                <a:gd name="T58" fmla="*/ 244 w 691"/>
                <a:gd name="T59" fmla="*/ 366 h 372"/>
                <a:gd name="T60" fmla="*/ 232 w 691"/>
                <a:gd name="T61" fmla="*/ 366 h 372"/>
                <a:gd name="T62" fmla="*/ 212 w 691"/>
                <a:gd name="T63" fmla="*/ 366 h 372"/>
                <a:gd name="T64" fmla="*/ 198 w 691"/>
                <a:gd name="T65" fmla="*/ 350 h 372"/>
                <a:gd name="T66" fmla="*/ 182 w 691"/>
                <a:gd name="T67" fmla="*/ 340 h 372"/>
                <a:gd name="T68" fmla="*/ 162 w 691"/>
                <a:gd name="T69" fmla="*/ 342 h 372"/>
                <a:gd name="T70" fmla="*/ 144 w 691"/>
                <a:gd name="T71" fmla="*/ 340 h 372"/>
                <a:gd name="T72" fmla="*/ 132 w 691"/>
                <a:gd name="T73" fmla="*/ 324 h 372"/>
                <a:gd name="T74" fmla="*/ 118 w 691"/>
                <a:gd name="T75" fmla="*/ 312 h 372"/>
                <a:gd name="T76" fmla="*/ 102 w 691"/>
                <a:gd name="T77" fmla="*/ 312 h 372"/>
                <a:gd name="T78" fmla="*/ 92 w 691"/>
                <a:gd name="T79" fmla="*/ 298 h 372"/>
                <a:gd name="T80" fmla="*/ 80 w 691"/>
                <a:gd name="T81" fmla="*/ 284 h 372"/>
                <a:gd name="T82" fmla="*/ 78 w 691"/>
                <a:gd name="T83" fmla="*/ 266 h 372"/>
                <a:gd name="T84" fmla="*/ 72 w 691"/>
                <a:gd name="T85" fmla="*/ 248 h 372"/>
                <a:gd name="T86" fmla="*/ 64 w 691"/>
                <a:gd name="T87" fmla="*/ 228 h 372"/>
                <a:gd name="T88" fmla="*/ 22 w 691"/>
                <a:gd name="T89" fmla="*/ 218 h 372"/>
                <a:gd name="T90" fmla="*/ 30 w 691"/>
                <a:gd name="T91" fmla="*/ 208 h 372"/>
                <a:gd name="T92" fmla="*/ 24 w 691"/>
                <a:gd name="T93" fmla="*/ 192 h 372"/>
                <a:gd name="T94" fmla="*/ 22 w 691"/>
                <a:gd name="T95" fmla="*/ 178 h 372"/>
                <a:gd name="T96" fmla="*/ 8 w 691"/>
                <a:gd name="T97" fmla="*/ 168 h 372"/>
                <a:gd name="T98" fmla="*/ 8 w 691"/>
                <a:gd name="T99" fmla="*/ 156 h 372"/>
                <a:gd name="T100" fmla="*/ 0 w 691"/>
                <a:gd name="T101" fmla="*/ 150 h 372"/>
                <a:gd name="T102" fmla="*/ 8 w 691"/>
                <a:gd name="T103" fmla="*/ 130 h 372"/>
                <a:gd name="T104" fmla="*/ 14 w 691"/>
                <a:gd name="T105" fmla="*/ 112 h 372"/>
                <a:gd name="T106" fmla="*/ 8 w 691"/>
                <a:gd name="T107" fmla="*/ 84 h 372"/>
                <a:gd name="T108" fmla="*/ 8 w 691"/>
                <a:gd name="T109" fmla="*/ 74 h 372"/>
                <a:gd name="T110" fmla="*/ 14 w 691"/>
                <a:gd name="T111" fmla="*/ 62 h 372"/>
                <a:gd name="T112" fmla="*/ 22 w 691"/>
                <a:gd name="T113" fmla="*/ 44 h 372"/>
                <a:gd name="T114" fmla="*/ 36 w 691"/>
                <a:gd name="T115" fmla="*/ 40 h 372"/>
                <a:gd name="T116" fmla="*/ 48 w 691"/>
                <a:gd name="T117" fmla="*/ 32 h 372"/>
                <a:gd name="T118" fmla="*/ 54 w 691"/>
                <a:gd name="T119" fmla="*/ 12 h 372"/>
                <a:gd name="T120" fmla="*/ 112 w 691"/>
                <a:gd name="T121" fmla="*/ 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372">
                  <a:moveTo>
                    <a:pt x="148" y="2"/>
                  </a:moveTo>
                  <a:lnTo>
                    <a:pt x="154" y="2"/>
                  </a:lnTo>
                  <a:lnTo>
                    <a:pt x="154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96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8" y="2"/>
                  </a:lnTo>
                  <a:lnTo>
                    <a:pt x="214" y="2"/>
                  </a:lnTo>
                  <a:lnTo>
                    <a:pt x="248" y="2"/>
                  </a:lnTo>
                  <a:lnTo>
                    <a:pt x="300" y="2"/>
                  </a:lnTo>
                  <a:lnTo>
                    <a:pt x="306" y="2"/>
                  </a:lnTo>
                  <a:lnTo>
                    <a:pt x="316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6" y="0"/>
                  </a:lnTo>
                  <a:lnTo>
                    <a:pt x="364" y="0"/>
                  </a:lnTo>
                  <a:lnTo>
                    <a:pt x="416" y="0"/>
                  </a:lnTo>
                  <a:lnTo>
                    <a:pt x="418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66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76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0"/>
                  </a:lnTo>
                  <a:lnTo>
                    <a:pt x="512" y="0"/>
                  </a:lnTo>
                  <a:lnTo>
                    <a:pt x="532" y="2"/>
                  </a:lnTo>
                  <a:lnTo>
                    <a:pt x="546" y="2"/>
                  </a:lnTo>
                  <a:lnTo>
                    <a:pt x="560" y="2"/>
                  </a:lnTo>
                  <a:lnTo>
                    <a:pt x="560" y="2"/>
                  </a:lnTo>
                  <a:lnTo>
                    <a:pt x="562" y="2"/>
                  </a:lnTo>
                  <a:lnTo>
                    <a:pt x="581" y="2"/>
                  </a:lnTo>
                  <a:lnTo>
                    <a:pt x="621" y="2"/>
                  </a:lnTo>
                  <a:lnTo>
                    <a:pt x="625" y="2"/>
                  </a:lnTo>
                  <a:lnTo>
                    <a:pt x="627" y="2"/>
                  </a:lnTo>
                  <a:lnTo>
                    <a:pt x="629" y="2"/>
                  </a:lnTo>
                  <a:lnTo>
                    <a:pt x="637" y="4"/>
                  </a:lnTo>
                  <a:lnTo>
                    <a:pt x="641" y="4"/>
                  </a:lnTo>
                  <a:lnTo>
                    <a:pt x="683" y="4"/>
                  </a:lnTo>
                  <a:lnTo>
                    <a:pt x="691" y="4"/>
                  </a:lnTo>
                  <a:lnTo>
                    <a:pt x="691" y="22"/>
                  </a:lnTo>
                  <a:lnTo>
                    <a:pt x="687" y="22"/>
                  </a:lnTo>
                  <a:lnTo>
                    <a:pt x="687" y="30"/>
                  </a:lnTo>
                  <a:lnTo>
                    <a:pt x="687" y="40"/>
                  </a:lnTo>
                  <a:lnTo>
                    <a:pt x="687" y="52"/>
                  </a:lnTo>
                  <a:lnTo>
                    <a:pt x="687" y="58"/>
                  </a:lnTo>
                  <a:lnTo>
                    <a:pt x="687" y="64"/>
                  </a:lnTo>
                  <a:lnTo>
                    <a:pt x="687" y="72"/>
                  </a:lnTo>
                  <a:lnTo>
                    <a:pt x="687" y="80"/>
                  </a:lnTo>
                  <a:lnTo>
                    <a:pt x="687" y="86"/>
                  </a:lnTo>
                  <a:lnTo>
                    <a:pt x="689" y="84"/>
                  </a:lnTo>
                  <a:lnTo>
                    <a:pt x="689" y="112"/>
                  </a:lnTo>
                  <a:lnTo>
                    <a:pt x="689" y="116"/>
                  </a:lnTo>
                  <a:lnTo>
                    <a:pt x="689" y="136"/>
                  </a:lnTo>
                  <a:lnTo>
                    <a:pt x="689" y="148"/>
                  </a:lnTo>
                  <a:lnTo>
                    <a:pt x="689" y="164"/>
                  </a:lnTo>
                  <a:lnTo>
                    <a:pt x="689" y="198"/>
                  </a:lnTo>
                  <a:lnTo>
                    <a:pt x="691" y="218"/>
                  </a:lnTo>
                  <a:lnTo>
                    <a:pt x="691" y="238"/>
                  </a:lnTo>
                  <a:lnTo>
                    <a:pt x="691" y="266"/>
                  </a:lnTo>
                  <a:lnTo>
                    <a:pt x="691" y="270"/>
                  </a:lnTo>
                  <a:lnTo>
                    <a:pt x="691" y="280"/>
                  </a:lnTo>
                  <a:lnTo>
                    <a:pt x="691" y="286"/>
                  </a:lnTo>
                  <a:lnTo>
                    <a:pt x="691" y="302"/>
                  </a:lnTo>
                  <a:lnTo>
                    <a:pt x="679" y="302"/>
                  </a:lnTo>
                  <a:lnTo>
                    <a:pt x="655" y="302"/>
                  </a:lnTo>
                  <a:lnTo>
                    <a:pt x="625" y="302"/>
                  </a:lnTo>
                  <a:lnTo>
                    <a:pt x="623" y="302"/>
                  </a:lnTo>
                  <a:lnTo>
                    <a:pt x="621" y="302"/>
                  </a:lnTo>
                  <a:lnTo>
                    <a:pt x="619" y="302"/>
                  </a:lnTo>
                  <a:lnTo>
                    <a:pt x="597" y="302"/>
                  </a:lnTo>
                  <a:lnTo>
                    <a:pt x="591" y="302"/>
                  </a:lnTo>
                  <a:lnTo>
                    <a:pt x="562" y="302"/>
                  </a:lnTo>
                  <a:lnTo>
                    <a:pt x="522" y="302"/>
                  </a:lnTo>
                  <a:lnTo>
                    <a:pt x="468" y="302"/>
                  </a:lnTo>
                  <a:lnTo>
                    <a:pt x="452" y="302"/>
                  </a:lnTo>
                  <a:lnTo>
                    <a:pt x="442" y="302"/>
                  </a:lnTo>
                  <a:lnTo>
                    <a:pt x="438" y="302"/>
                  </a:lnTo>
                  <a:lnTo>
                    <a:pt x="428" y="302"/>
                  </a:lnTo>
                  <a:lnTo>
                    <a:pt x="424" y="302"/>
                  </a:lnTo>
                  <a:lnTo>
                    <a:pt x="418" y="302"/>
                  </a:lnTo>
                  <a:lnTo>
                    <a:pt x="410" y="302"/>
                  </a:lnTo>
                  <a:lnTo>
                    <a:pt x="402" y="302"/>
                  </a:lnTo>
                  <a:lnTo>
                    <a:pt x="394" y="302"/>
                  </a:lnTo>
                  <a:lnTo>
                    <a:pt x="370" y="300"/>
                  </a:lnTo>
                  <a:lnTo>
                    <a:pt x="372" y="298"/>
                  </a:lnTo>
                  <a:lnTo>
                    <a:pt x="370" y="296"/>
                  </a:lnTo>
                  <a:lnTo>
                    <a:pt x="368" y="296"/>
                  </a:lnTo>
                  <a:lnTo>
                    <a:pt x="364" y="292"/>
                  </a:lnTo>
                  <a:lnTo>
                    <a:pt x="364" y="292"/>
                  </a:lnTo>
                  <a:lnTo>
                    <a:pt x="364" y="290"/>
                  </a:lnTo>
                  <a:lnTo>
                    <a:pt x="364" y="288"/>
                  </a:lnTo>
                  <a:lnTo>
                    <a:pt x="366" y="286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6" y="282"/>
                  </a:lnTo>
                  <a:lnTo>
                    <a:pt x="366" y="280"/>
                  </a:lnTo>
                  <a:lnTo>
                    <a:pt x="368" y="280"/>
                  </a:lnTo>
                  <a:lnTo>
                    <a:pt x="368" y="278"/>
                  </a:lnTo>
                  <a:lnTo>
                    <a:pt x="366" y="276"/>
                  </a:lnTo>
                  <a:lnTo>
                    <a:pt x="366" y="272"/>
                  </a:lnTo>
                  <a:lnTo>
                    <a:pt x="366" y="270"/>
                  </a:lnTo>
                  <a:lnTo>
                    <a:pt x="366" y="264"/>
                  </a:lnTo>
                  <a:lnTo>
                    <a:pt x="366" y="264"/>
                  </a:lnTo>
                  <a:lnTo>
                    <a:pt x="370" y="262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0" y="256"/>
                  </a:lnTo>
                  <a:lnTo>
                    <a:pt x="372" y="254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8" y="252"/>
                  </a:lnTo>
                  <a:lnTo>
                    <a:pt x="376" y="250"/>
                  </a:lnTo>
                  <a:lnTo>
                    <a:pt x="372" y="250"/>
                  </a:lnTo>
                  <a:lnTo>
                    <a:pt x="370" y="248"/>
                  </a:lnTo>
                  <a:lnTo>
                    <a:pt x="370" y="248"/>
                  </a:lnTo>
                  <a:lnTo>
                    <a:pt x="368" y="246"/>
                  </a:lnTo>
                  <a:lnTo>
                    <a:pt x="368" y="244"/>
                  </a:lnTo>
                  <a:lnTo>
                    <a:pt x="368" y="244"/>
                  </a:lnTo>
                  <a:lnTo>
                    <a:pt x="366" y="242"/>
                  </a:lnTo>
                  <a:lnTo>
                    <a:pt x="364" y="242"/>
                  </a:lnTo>
                  <a:lnTo>
                    <a:pt x="362" y="244"/>
                  </a:lnTo>
                  <a:lnTo>
                    <a:pt x="360" y="244"/>
                  </a:lnTo>
                  <a:lnTo>
                    <a:pt x="358" y="242"/>
                  </a:lnTo>
                  <a:lnTo>
                    <a:pt x="358" y="240"/>
                  </a:lnTo>
                  <a:lnTo>
                    <a:pt x="358" y="240"/>
                  </a:lnTo>
                  <a:lnTo>
                    <a:pt x="354" y="236"/>
                  </a:lnTo>
                  <a:lnTo>
                    <a:pt x="352" y="236"/>
                  </a:lnTo>
                  <a:lnTo>
                    <a:pt x="350" y="234"/>
                  </a:lnTo>
                  <a:lnTo>
                    <a:pt x="348" y="234"/>
                  </a:lnTo>
                  <a:lnTo>
                    <a:pt x="344" y="238"/>
                  </a:lnTo>
                  <a:lnTo>
                    <a:pt x="344" y="240"/>
                  </a:lnTo>
                  <a:lnTo>
                    <a:pt x="344" y="242"/>
                  </a:lnTo>
                  <a:lnTo>
                    <a:pt x="346" y="244"/>
                  </a:lnTo>
                  <a:lnTo>
                    <a:pt x="344" y="246"/>
                  </a:lnTo>
                  <a:lnTo>
                    <a:pt x="344" y="246"/>
                  </a:lnTo>
                  <a:lnTo>
                    <a:pt x="344" y="248"/>
                  </a:lnTo>
                  <a:lnTo>
                    <a:pt x="342" y="248"/>
                  </a:lnTo>
                  <a:lnTo>
                    <a:pt x="342" y="250"/>
                  </a:lnTo>
                  <a:lnTo>
                    <a:pt x="340" y="250"/>
                  </a:lnTo>
                  <a:lnTo>
                    <a:pt x="338" y="248"/>
                  </a:lnTo>
                  <a:lnTo>
                    <a:pt x="336" y="248"/>
                  </a:lnTo>
                  <a:lnTo>
                    <a:pt x="334" y="248"/>
                  </a:lnTo>
                  <a:lnTo>
                    <a:pt x="332" y="248"/>
                  </a:lnTo>
                  <a:lnTo>
                    <a:pt x="330" y="248"/>
                  </a:lnTo>
                  <a:lnTo>
                    <a:pt x="328" y="248"/>
                  </a:lnTo>
                  <a:lnTo>
                    <a:pt x="326" y="250"/>
                  </a:lnTo>
                  <a:lnTo>
                    <a:pt x="324" y="250"/>
                  </a:lnTo>
                  <a:lnTo>
                    <a:pt x="326" y="252"/>
                  </a:lnTo>
                  <a:lnTo>
                    <a:pt x="326" y="254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4" y="258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2" y="262"/>
                  </a:lnTo>
                  <a:lnTo>
                    <a:pt x="320" y="262"/>
                  </a:lnTo>
                  <a:lnTo>
                    <a:pt x="316" y="264"/>
                  </a:lnTo>
                  <a:lnTo>
                    <a:pt x="316" y="264"/>
                  </a:lnTo>
                  <a:lnTo>
                    <a:pt x="316" y="266"/>
                  </a:lnTo>
                  <a:lnTo>
                    <a:pt x="314" y="266"/>
                  </a:lnTo>
                  <a:lnTo>
                    <a:pt x="314" y="266"/>
                  </a:lnTo>
                  <a:lnTo>
                    <a:pt x="312" y="266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06" y="268"/>
                  </a:lnTo>
                  <a:lnTo>
                    <a:pt x="302" y="272"/>
                  </a:lnTo>
                  <a:lnTo>
                    <a:pt x="302" y="274"/>
                  </a:lnTo>
                  <a:lnTo>
                    <a:pt x="302" y="278"/>
                  </a:lnTo>
                  <a:lnTo>
                    <a:pt x="300" y="278"/>
                  </a:lnTo>
                  <a:lnTo>
                    <a:pt x="298" y="280"/>
                  </a:lnTo>
                  <a:lnTo>
                    <a:pt x="296" y="280"/>
                  </a:lnTo>
                  <a:lnTo>
                    <a:pt x="294" y="280"/>
                  </a:lnTo>
                  <a:lnTo>
                    <a:pt x="292" y="280"/>
                  </a:lnTo>
                  <a:lnTo>
                    <a:pt x="290" y="282"/>
                  </a:lnTo>
                  <a:lnTo>
                    <a:pt x="288" y="282"/>
                  </a:lnTo>
                  <a:lnTo>
                    <a:pt x="286" y="284"/>
                  </a:lnTo>
                  <a:lnTo>
                    <a:pt x="286" y="286"/>
                  </a:lnTo>
                  <a:lnTo>
                    <a:pt x="284" y="288"/>
                  </a:lnTo>
                  <a:lnTo>
                    <a:pt x="282" y="290"/>
                  </a:lnTo>
                  <a:lnTo>
                    <a:pt x="280" y="292"/>
                  </a:lnTo>
                  <a:lnTo>
                    <a:pt x="278" y="294"/>
                  </a:lnTo>
                  <a:lnTo>
                    <a:pt x="278" y="294"/>
                  </a:lnTo>
                  <a:lnTo>
                    <a:pt x="276" y="294"/>
                  </a:lnTo>
                  <a:lnTo>
                    <a:pt x="274" y="292"/>
                  </a:lnTo>
                  <a:lnTo>
                    <a:pt x="272" y="292"/>
                  </a:lnTo>
                  <a:lnTo>
                    <a:pt x="268" y="292"/>
                  </a:lnTo>
                  <a:lnTo>
                    <a:pt x="268" y="294"/>
                  </a:lnTo>
                  <a:lnTo>
                    <a:pt x="266" y="296"/>
                  </a:lnTo>
                  <a:lnTo>
                    <a:pt x="260" y="294"/>
                  </a:lnTo>
                  <a:lnTo>
                    <a:pt x="258" y="294"/>
                  </a:lnTo>
                  <a:lnTo>
                    <a:pt x="254" y="294"/>
                  </a:lnTo>
                  <a:lnTo>
                    <a:pt x="252" y="294"/>
                  </a:lnTo>
                  <a:lnTo>
                    <a:pt x="248" y="298"/>
                  </a:lnTo>
                  <a:lnTo>
                    <a:pt x="244" y="300"/>
                  </a:lnTo>
                  <a:lnTo>
                    <a:pt x="242" y="302"/>
                  </a:lnTo>
                  <a:lnTo>
                    <a:pt x="240" y="304"/>
                  </a:lnTo>
                  <a:lnTo>
                    <a:pt x="238" y="304"/>
                  </a:lnTo>
                  <a:lnTo>
                    <a:pt x="234" y="302"/>
                  </a:lnTo>
                  <a:lnTo>
                    <a:pt x="232" y="302"/>
                  </a:lnTo>
                  <a:lnTo>
                    <a:pt x="230" y="304"/>
                  </a:lnTo>
                  <a:lnTo>
                    <a:pt x="230" y="306"/>
                  </a:lnTo>
                  <a:lnTo>
                    <a:pt x="232" y="308"/>
                  </a:lnTo>
                  <a:lnTo>
                    <a:pt x="232" y="310"/>
                  </a:lnTo>
                  <a:lnTo>
                    <a:pt x="234" y="314"/>
                  </a:lnTo>
                  <a:lnTo>
                    <a:pt x="232" y="316"/>
                  </a:lnTo>
                  <a:lnTo>
                    <a:pt x="230" y="318"/>
                  </a:lnTo>
                  <a:lnTo>
                    <a:pt x="230" y="322"/>
                  </a:lnTo>
                  <a:lnTo>
                    <a:pt x="230" y="324"/>
                  </a:lnTo>
                  <a:lnTo>
                    <a:pt x="226" y="328"/>
                  </a:lnTo>
                  <a:lnTo>
                    <a:pt x="226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4"/>
                  </a:lnTo>
                  <a:lnTo>
                    <a:pt x="228" y="336"/>
                  </a:lnTo>
                  <a:lnTo>
                    <a:pt x="228" y="338"/>
                  </a:lnTo>
                  <a:lnTo>
                    <a:pt x="228" y="340"/>
                  </a:lnTo>
                  <a:lnTo>
                    <a:pt x="230" y="340"/>
                  </a:lnTo>
                  <a:lnTo>
                    <a:pt x="232" y="342"/>
                  </a:lnTo>
                  <a:lnTo>
                    <a:pt x="236" y="342"/>
                  </a:lnTo>
                  <a:lnTo>
                    <a:pt x="240" y="342"/>
                  </a:lnTo>
                  <a:lnTo>
                    <a:pt x="240" y="344"/>
                  </a:lnTo>
                  <a:lnTo>
                    <a:pt x="244" y="348"/>
                  </a:lnTo>
                  <a:lnTo>
                    <a:pt x="244" y="350"/>
                  </a:lnTo>
                  <a:lnTo>
                    <a:pt x="246" y="354"/>
                  </a:lnTo>
                  <a:lnTo>
                    <a:pt x="248" y="356"/>
                  </a:lnTo>
                  <a:lnTo>
                    <a:pt x="248" y="358"/>
                  </a:lnTo>
                  <a:lnTo>
                    <a:pt x="248" y="360"/>
                  </a:lnTo>
                  <a:lnTo>
                    <a:pt x="248" y="362"/>
                  </a:lnTo>
                  <a:lnTo>
                    <a:pt x="248" y="364"/>
                  </a:lnTo>
                  <a:lnTo>
                    <a:pt x="244" y="366"/>
                  </a:lnTo>
                  <a:lnTo>
                    <a:pt x="244" y="366"/>
                  </a:lnTo>
                  <a:lnTo>
                    <a:pt x="244" y="368"/>
                  </a:lnTo>
                  <a:lnTo>
                    <a:pt x="244" y="370"/>
                  </a:lnTo>
                  <a:lnTo>
                    <a:pt x="242" y="370"/>
                  </a:lnTo>
                  <a:lnTo>
                    <a:pt x="240" y="370"/>
                  </a:lnTo>
                  <a:lnTo>
                    <a:pt x="236" y="372"/>
                  </a:lnTo>
                  <a:lnTo>
                    <a:pt x="234" y="370"/>
                  </a:lnTo>
                  <a:lnTo>
                    <a:pt x="232" y="366"/>
                  </a:lnTo>
                  <a:lnTo>
                    <a:pt x="230" y="364"/>
                  </a:lnTo>
                  <a:lnTo>
                    <a:pt x="226" y="364"/>
                  </a:lnTo>
                  <a:lnTo>
                    <a:pt x="224" y="364"/>
                  </a:lnTo>
                  <a:lnTo>
                    <a:pt x="220" y="364"/>
                  </a:lnTo>
                  <a:lnTo>
                    <a:pt x="220" y="364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12" y="366"/>
                  </a:lnTo>
                  <a:lnTo>
                    <a:pt x="208" y="366"/>
                  </a:lnTo>
                  <a:lnTo>
                    <a:pt x="206" y="366"/>
                  </a:lnTo>
                  <a:lnTo>
                    <a:pt x="204" y="364"/>
                  </a:lnTo>
                  <a:lnTo>
                    <a:pt x="204" y="360"/>
                  </a:lnTo>
                  <a:lnTo>
                    <a:pt x="204" y="360"/>
                  </a:lnTo>
                  <a:lnTo>
                    <a:pt x="204" y="356"/>
                  </a:lnTo>
                  <a:lnTo>
                    <a:pt x="200" y="352"/>
                  </a:lnTo>
                  <a:lnTo>
                    <a:pt x="198" y="350"/>
                  </a:lnTo>
                  <a:lnTo>
                    <a:pt x="198" y="350"/>
                  </a:lnTo>
                  <a:lnTo>
                    <a:pt x="194" y="348"/>
                  </a:lnTo>
                  <a:lnTo>
                    <a:pt x="192" y="348"/>
                  </a:lnTo>
                  <a:lnTo>
                    <a:pt x="188" y="346"/>
                  </a:lnTo>
                  <a:lnTo>
                    <a:pt x="186" y="344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78" y="340"/>
                  </a:lnTo>
                  <a:lnTo>
                    <a:pt x="176" y="340"/>
                  </a:lnTo>
                  <a:lnTo>
                    <a:pt x="174" y="340"/>
                  </a:lnTo>
                  <a:lnTo>
                    <a:pt x="172" y="340"/>
                  </a:lnTo>
                  <a:lnTo>
                    <a:pt x="170" y="342"/>
                  </a:lnTo>
                  <a:lnTo>
                    <a:pt x="168" y="340"/>
                  </a:lnTo>
                  <a:lnTo>
                    <a:pt x="166" y="340"/>
                  </a:lnTo>
                  <a:lnTo>
                    <a:pt x="162" y="342"/>
                  </a:lnTo>
                  <a:lnTo>
                    <a:pt x="162" y="340"/>
                  </a:lnTo>
                  <a:lnTo>
                    <a:pt x="158" y="342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2"/>
                  </a:lnTo>
                  <a:lnTo>
                    <a:pt x="150" y="342"/>
                  </a:lnTo>
                  <a:lnTo>
                    <a:pt x="144" y="340"/>
                  </a:lnTo>
                  <a:lnTo>
                    <a:pt x="144" y="340"/>
                  </a:lnTo>
                  <a:lnTo>
                    <a:pt x="142" y="338"/>
                  </a:lnTo>
                  <a:lnTo>
                    <a:pt x="140" y="334"/>
                  </a:lnTo>
                  <a:lnTo>
                    <a:pt x="138" y="332"/>
                  </a:lnTo>
                  <a:lnTo>
                    <a:pt x="138" y="330"/>
                  </a:lnTo>
                  <a:lnTo>
                    <a:pt x="138" y="328"/>
                  </a:lnTo>
                  <a:lnTo>
                    <a:pt x="136" y="328"/>
                  </a:lnTo>
                  <a:lnTo>
                    <a:pt x="134" y="324"/>
                  </a:lnTo>
                  <a:lnTo>
                    <a:pt x="132" y="324"/>
                  </a:lnTo>
                  <a:lnTo>
                    <a:pt x="130" y="320"/>
                  </a:lnTo>
                  <a:lnTo>
                    <a:pt x="128" y="316"/>
                  </a:lnTo>
                  <a:lnTo>
                    <a:pt x="126" y="316"/>
                  </a:lnTo>
                  <a:lnTo>
                    <a:pt x="122" y="318"/>
                  </a:lnTo>
                  <a:lnTo>
                    <a:pt x="120" y="318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18" y="312"/>
                  </a:lnTo>
                  <a:lnTo>
                    <a:pt x="116" y="312"/>
                  </a:lnTo>
                  <a:lnTo>
                    <a:pt x="114" y="312"/>
                  </a:lnTo>
                  <a:lnTo>
                    <a:pt x="114" y="310"/>
                  </a:lnTo>
                  <a:lnTo>
                    <a:pt x="112" y="310"/>
                  </a:lnTo>
                  <a:lnTo>
                    <a:pt x="110" y="310"/>
                  </a:lnTo>
                  <a:lnTo>
                    <a:pt x="106" y="312"/>
                  </a:lnTo>
                  <a:lnTo>
                    <a:pt x="104" y="314"/>
                  </a:lnTo>
                  <a:lnTo>
                    <a:pt x="102" y="312"/>
                  </a:lnTo>
                  <a:lnTo>
                    <a:pt x="100" y="312"/>
                  </a:lnTo>
                  <a:lnTo>
                    <a:pt x="100" y="310"/>
                  </a:lnTo>
                  <a:lnTo>
                    <a:pt x="98" y="308"/>
                  </a:lnTo>
                  <a:lnTo>
                    <a:pt x="98" y="306"/>
                  </a:lnTo>
                  <a:lnTo>
                    <a:pt x="98" y="306"/>
                  </a:lnTo>
                  <a:lnTo>
                    <a:pt x="96" y="306"/>
                  </a:lnTo>
                  <a:lnTo>
                    <a:pt x="94" y="302"/>
                  </a:lnTo>
                  <a:lnTo>
                    <a:pt x="92" y="298"/>
                  </a:lnTo>
                  <a:lnTo>
                    <a:pt x="88" y="294"/>
                  </a:lnTo>
                  <a:lnTo>
                    <a:pt x="86" y="292"/>
                  </a:lnTo>
                  <a:lnTo>
                    <a:pt x="86" y="290"/>
                  </a:lnTo>
                  <a:lnTo>
                    <a:pt x="86" y="288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2" y="286"/>
                  </a:lnTo>
                  <a:lnTo>
                    <a:pt x="80" y="284"/>
                  </a:lnTo>
                  <a:lnTo>
                    <a:pt x="80" y="282"/>
                  </a:lnTo>
                  <a:lnTo>
                    <a:pt x="80" y="280"/>
                  </a:lnTo>
                  <a:lnTo>
                    <a:pt x="84" y="276"/>
                  </a:lnTo>
                  <a:lnTo>
                    <a:pt x="82" y="272"/>
                  </a:lnTo>
                  <a:lnTo>
                    <a:pt x="82" y="270"/>
                  </a:lnTo>
                  <a:lnTo>
                    <a:pt x="82" y="268"/>
                  </a:lnTo>
                  <a:lnTo>
                    <a:pt x="80" y="268"/>
                  </a:lnTo>
                  <a:lnTo>
                    <a:pt x="78" y="266"/>
                  </a:lnTo>
                  <a:lnTo>
                    <a:pt x="76" y="264"/>
                  </a:lnTo>
                  <a:lnTo>
                    <a:pt x="78" y="262"/>
                  </a:lnTo>
                  <a:lnTo>
                    <a:pt x="80" y="260"/>
                  </a:lnTo>
                  <a:lnTo>
                    <a:pt x="78" y="258"/>
                  </a:lnTo>
                  <a:lnTo>
                    <a:pt x="78" y="256"/>
                  </a:lnTo>
                  <a:lnTo>
                    <a:pt x="76" y="252"/>
                  </a:lnTo>
                  <a:lnTo>
                    <a:pt x="74" y="252"/>
                  </a:lnTo>
                  <a:lnTo>
                    <a:pt x="72" y="248"/>
                  </a:lnTo>
                  <a:lnTo>
                    <a:pt x="72" y="246"/>
                  </a:lnTo>
                  <a:lnTo>
                    <a:pt x="72" y="242"/>
                  </a:lnTo>
                  <a:lnTo>
                    <a:pt x="72" y="240"/>
                  </a:lnTo>
                  <a:lnTo>
                    <a:pt x="72" y="236"/>
                  </a:lnTo>
                  <a:lnTo>
                    <a:pt x="74" y="236"/>
                  </a:lnTo>
                  <a:lnTo>
                    <a:pt x="74" y="234"/>
                  </a:lnTo>
                  <a:lnTo>
                    <a:pt x="72" y="232"/>
                  </a:lnTo>
                  <a:lnTo>
                    <a:pt x="64" y="228"/>
                  </a:lnTo>
                  <a:lnTo>
                    <a:pt x="62" y="228"/>
                  </a:lnTo>
                  <a:lnTo>
                    <a:pt x="52" y="230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8" y="226"/>
                  </a:lnTo>
                  <a:lnTo>
                    <a:pt x="22" y="222"/>
                  </a:lnTo>
                  <a:lnTo>
                    <a:pt x="24" y="218"/>
                  </a:lnTo>
                  <a:lnTo>
                    <a:pt x="22" y="218"/>
                  </a:lnTo>
                  <a:lnTo>
                    <a:pt x="22" y="216"/>
                  </a:lnTo>
                  <a:lnTo>
                    <a:pt x="20" y="216"/>
                  </a:lnTo>
                  <a:lnTo>
                    <a:pt x="20" y="214"/>
                  </a:lnTo>
                  <a:lnTo>
                    <a:pt x="22" y="214"/>
                  </a:lnTo>
                  <a:lnTo>
                    <a:pt x="24" y="212"/>
                  </a:lnTo>
                  <a:lnTo>
                    <a:pt x="28" y="212"/>
                  </a:lnTo>
                  <a:lnTo>
                    <a:pt x="28" y="210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8" y="198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4" y="190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22" y="184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0" y="176"/>
                  </a:lnTo>
                  <a:lnTo>
                    <a:pt x="20" y="174"/>
                  </a:lnTo>
                  <a:lnTo>
                    <a:pt x="20" y="172"/>
                  </a:lnTo>
                  <a:lnTo>
                    <a:pt x="16" y="172"/>
                  </a:lnTo>
                  <a:lnTo>
                    <a:pt x="14" y="170"/>
                  </a:lnTo>
                  <a:lnTo>
                    <a:pt x="12" y="170"/>
                  </a:lnTo>
                  <a:lnTo>
                    <a:pt x="10" y="170"/>
                  </a:lnTo>
                  <a:lnTo>
                    <a:pt x="8" y="168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4" y="142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38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12" y="118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6" y="108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2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88"/>
                  </a:lnTo>
                  <a:lnTo>
                    <a:pt x="8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2" y="26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6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78" y="4"/>
                  </a:lnTo>
                  <a:lnTo>
                    <a:pt x="92" y="4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34" y="2"/>
                  </a:lnTo>
                  <a:lnTo>
                    <a:pt x="138" y="2"/>
                  </a:lnTo>
                  <a:lnTo>
                    <a:pt x="148" y="2"/>
                  </a:lnTo>
                  <a:lnTo>
                    <a:pt x="148" y="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4016374" y="1328743"/>
              <a:ext cx="358775" cy="358775"/>
            </a:xfrm>
            <a:custGeom>
              <a:avLst/>
              <a:gdLst>
                <a:gd name="T0" fmla="*/ 56 w 226"/>
                <a:gd name="T1" fmla="*/ 0 h 226"/>
                <a:gd name="T2" fmla="*/ 134 w 226"/>
                <a:gd name="T3" fmla="*/ 0 h 226"/>
                <a:gd name="T4" fmla="*/ 194 w 226"/>
                <a:gd name="T5" fmla="*/ 0 h 226"/>
                <a:gd name="T6" fmla="*/ 222 w 226"/>
                <a:gd name="T7" fmla="*/ 12 h 226"/>
                <a:gd name="T8" fmla="*/ 216 w 226"/>
                <a:gd name="T9" fmla="*/ 30 h 226"/>
                <a:gd name="T10" fmla="*/ 202 w 226"/>
                <a:gd name="T11" fmla="*/ 36 h 226"/>
                <a:gd name="T12" fmla="*/ 190 w 226"/>
                <a:gd name="T13" fmla="*/ 40 h 226"/>
                <a:gd name="T14" fmla="*/ 182 w 226"/>
                <a:gd name="T15" fmla="*/ 52 h 226"/>
                <a:gd name="T16" fmla="*/ 170 w 226"/>
                <a:gd name="T17" fmla="*/ 64 h 226"/>
                <a:gd name="T18" fmla="*/ 180 w 226"/>
                <a:gd name="T19" fmla="*/ 76 h 226"/>
                <a:gd name="T20" fmla="*/ 176 w 226"/>
                <a:gd name="T21" fmla="*/ 92 h 226"/>
                <a:gd name="T22" fmla="*/ 182 w 226"/>
                <a:gd name="T23" fmla="*/ 112 h 226"/>
                <a:gd name="T24" fmla="*/ 176 w 226"/>
                <a:gd name="T25" fmla="*/ 132 h 226"/>
                <a:gd name="T26" fmla="*/ 166 w 226"/>
                <a:gd name="T27" fmla="*/ 146 h 226"/>
                <a:gd name="T28" fmla="*/ 176 w 226"/>
                <a:gd name="T29" fmla="*/ 150 h 226"/>
                <a:gd name="T30" fmla="*/ 174 w 226"/>
                <a:gd name="T31" fmla="*/ 162 h 226"/>
                <a:gd name="T32" fmla="*/ 186 w 226"/>
                <a:gd name="T33" fmla="*/ 168 h 226"/>
                <a:gd name="T34" fmla="*/ 190 w 226"/>
                <a:gd name="T35" fmla="*/ 184 h 226"/>
                <a:gd name="T36" fmla="*/ 194 w 226"/>
                <a:gd name="T37" fmla="*/ 194 h 226"/>
                <a:gd name="T38" fmla="*/ 194 w 226"/>
                <a:gd name="T39" fmla="*/ 208 h 226"/>
                <a:gd name="T40" fmla="*/ 190 w 226"/>
                <a:gd name="T41" fmla="*/ 214 h 226"/>
                <a:gd name="T42" fmla="*/ 148 w 226"/>
                <a:gd name="T43" fmla="*/ 194 h 226"/>
                <a:gd name="T44" fmla="*/ 106 w 226"/>
                <a:gd name="T45" fmla="*/ 194 h 226"/>
                <a:gd name="T46" fmla="*/ 60 w 226"/>
                <a:gd name="T47" fmla="*/ 194 h 226"/>
                <a:gd name="T48" fmla="*/ 56 w 226"/>
                <a:gd name="T49" fmla="*/ 188 h 226"/>
                <a:gd name="T50" fmla="*/ 54 w 226"/>
                <a:gd name="T51" fmla="*/ 180 h 226"/>
                <a:gd name="T52" fmla="*/ 52 w 226"/>
                <a:gd name="T53" fmla="*/ 174 h 226"/>
                <a:gd name="T54" fmla="*/ 54 w 226"/>
                <a:gd name="T55" fmla="*/ 166 h 226"/>
                <a:gd name="T56" fmla="*/ 54 w 226"/>
                <a:gd name="T57" fmla="*/ 170 h 226"/>
                <a:gd name="T58" fmla="*/ 60 w 226"/>
                <a:gd name="T59" fmla="*/ 168 h 226"/>
                <a:gd name="T60" fmla="*/ 64 w 226"/>
                <a:gd name="T61" fmla="*/ 170 h 226"/>
                <a:gd name="T62" fmla="*/ 60 w 226"/>
                <a:gd name="T63" fmla="*/ 166 h 226"/>
                <a:gd name="T64" fmla="*/ 56 w 226"/>
                <a:gd name="T65" fmla="*/ 166 h 226"/>
                <a:gd name="T66" fmla="*/ 48 w 226"/>
                <a:gd name="T67" fmla="*/ 160 h 226"/>
                <a:gd name="T68" fmla="*/ 48 w 226"/>
                <a:gd name="T69" fmla="*/ 154 h 226"/>
                <a:gd name="T70" fmla="*/ 48 w 226"/>
                <a:gd name="T71" fmla="*/ 150 h 226"/>
                <a:gd name="T72" fmla="*/ 48 w 226"/>
                <a:gd name="T73" fmla="*/ 146 h 226"/>
                <a:gd name="T74" fmla="*/ 44 w 226"/>
                <a:gd name="T75" fmla="*/ 140 h 226"/>
                <a:gd name="T76" fmla="*/ 44 w 226"/>
                <a:gd name="T77" fmla="*/ 136 h 226"/>
                <a:gd name="T78" fmla="*/ 40 w 226"/>
                <a:gd name="T79" fmla="*/ 128 h 226"/>
                <a:gd name="T80" fmla="*/ 36 w 226"/>
                <a:gd name="T81" fmla="*/ 118 h 226"/>
                <a:gd name="T82" fmla="*/ 34 w 226"/>
                <a:gd name="T83" fmla="*/ 112 h 226"/>
                <a:gd name="T84" fmla="*/ 32 w 226"/>
                <a:gd name="T85" fmla="*/ 98 h 226"/>
                <a:gd name="T86" fmla="*/ 24 w 226"/>
                <a:gd name="T87" fmla="*/ 92 h 226"/>
                <a:gd name="T88" fmla="*/ 20 w 226"/>
                <a:gd name="T89" fmla="*/ 90 h 226"/>
                <a:gd name="T90" fmla="*/ 14 w 226"/>
                <a:gd name="T91" fmla="*/ 92 h 226"/>
                <a:gd name="T92" fmla="*/ 12 w 226"/>
                <a:gd name="T93" fmla="*/ 88 h 226"/>
                <a:gd name="T94" fmla="*/ 4 w 226"/>
                <a:gd name="T95" fmla="*/ 82 h 226"/>
                <a:gd name="T96" fmla="*/ 2 w 226"/>
                <a:gd name="T97" fmla="*/ 80 h 226"/>
                <a:gd name="T98" fmla="*/ 2 w 226"/>
                <a:gd name="T99" fmla="*/ 76 h 226"/>
                <a:gd name="T100" fmla="*/ 8 w 226"/>
                <a:gd name="T101" fmla="*/ 68 h 226"/>
                <a:gd name="T102" fmla="*/ 12 w 226"/>
                <a:gd name="T103" fmla="*/ 50 h 226"/>
                <a:gd name="T104" fmla="*/ 16 w 226"/>
                <a:gd name="T105" fmla="*/ 34 h 226"/>
                <a:gd name="T106" fmla="*/ 16 w 226"/>
                <a:gd name="T107" fmla="*/ 22 h 226"/>
                <a:gd name="T108" fmla="*/ 18 w 226"/>
                <a:gd name="T109" fmla="*/ 22 h 226"/>
                <a:gd name="T110" fmla="*/ 20 w 226"/>
                <a:gd name="T111" fmla="*/ 26 h 226"/>
                <a:gd name="T112" fmla="*/ 18 w 226"/>
                <a:gd name="T113" fmla="*/ 22 h 226"/>
                <a:gd name="T114" fmla="*/ 18 w 226"/>
                <a:gd name="T115" fmla="*/ 20 h 226"/>
                <a:gd name="T116" fmla="*/ 16 w 226"/>
                <a:gd name="T117" fmla="*/ 14 h 226"/>
                <a:gd name="T118" fmla="*/ 16 w 226"/>
                <a:gd name="T119" fmla="*/ 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" h="226">
                  <a:moveTo>
                    <a:pt x="14" y="0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114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0" y="16"/>
                  </a:lnTo>
                  <a:lnTo>
                    <a:pt x="218" y="22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14" y="32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4" y="34"/>
                  </a:lnTo>
                  <a:lnTo>
                    <a:pt x="202" y="36"/>
                  </a:lnTo>
                  <a:lnTo>
                    <a:pt x="202" y="38"/>
                  </a:lnTo>
                  <a:lnTo>
                    <a:pt x="200" y="40"/>
                  </a:lnTo>
                  <a:lnTo>
                    <a:pt x="200" y="42"/>
                  </a:lnTo>
                  <a:lnTo>
                    <a:pt x="198" y="42"/>
                  </a:lnTo>
                  <a:lnTo>
                    <a:pt x="196" y="42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6" y="42"/>
                  </a:lnTo>
                  <a:lnTo>
                    <a:pt x="188" y="44"/>
                  </a:lnTo>
                  <a:lnTo>
                    <a:pt x="186" y="46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80" y="56"/>
                  </a:lnTo>
                  <a:lnTo>
                    <a:pt x="180" y="58"/>
                  </a:lnTo>
                  <a:lnTo>
                    <a:pt x="180" y="60"/>
                  </a:lnTo>
                  <a:lnTo>
                    <a:pt x="176" y="58"/>
                  </a:lnTo>
                  <a:lnTo>
                    <a:pt x="170" y="60"/>
                  </a:lnTo>
                  <a:lnTo>
                    <a:pt x="170" y="62"/>
                  </a:lnTo>
                  <a:lnTo>
                    <a:pt x="170" y="64"/>
                  </a:lnTo>
                  <a:lnTo>
                    <a:pt x="170" y="66"/>
                  </a:lnTo>
                  <a:lnTo>
                    <a:pt x="172" y="66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80" y="76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4" y="80"/>
                  </a:lnTo>
                  <a:lnTo>
                    <a:pt x="176" y="84"/>
                  </a:lnTo>
                  <a:lnTo>
                    <a:pt x="176" y="90"/>
                  </a:lnTo>
                  <a:lnTo>
                    <a:pt x="176" y="92"/>
                  </a:lnTo>
                  <a:lnTo>
                    <a:pt x="178" y="94"/>
                  </a:lnTo>
                  <a:lnTo>
                    <a:pt x="182" y="98"/>
                  </a:lnTo>
                  <a:lnTo>
                    <a:pt x="184" y="102"/>
                  </a:lnTo>
                  <a:lnTo>
                    <a:pt x="182" y="104"/>
                  </a:lnTo>
                  <a:lnTo>
                    <a:pt x="180" y="108"/>
                  </a:lnTo>
                  <a:lnTo>
                    <a:pt x="180" y="110"/>
                  </a:lnTo>
                  <a:lnTo>
                    <a:pt x="182" y="112"/>
                  </a:lnTo>
                  <a:lnTo>
                    <a:pt x="180" y="112"/>
                  </a:lnTo>
                  <a:lnTo>
                    <a:pt x="178" y="114"/>
                  </a:lnTo>
                  <a:lnTo>
                    <a:pt x="174" y="118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4" y="126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74" y="134"/>
                  </a:lnTo>
                  <a:lnTo>
                    <a:pt x="172" y="134"/>
                  </a:lnTo>
                  <a:lnTo>
                    <a:pt x="172" y="136"/>
                  </a:lnTo>
                  <a:lnTo>
                    <a:pt x="170" y="138"/>
                  </a:lnTo>
                  <a:lnTo>
                    <a:pt x="166" y="144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70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6" y="148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8" y="166"/>
                  </a:lnTo>
                  <a:lnTo>
                    <a:pt x="180" y="166"/>
                  </a:lnTo>
                  <a:lnTo>
                    <a:pt x="182" y="168"/>
                  </a:lnTo>
                  <a:lnTo>
                    <a:pt x="186" y="168"/>
                  </a:lnTo>
                  <a:lnTo>
                    <a:pt x="186" y="170"/>
                  </a:lnTo>
                  <a:lnTo>
                    <a:pt x="186" y="172"/>
                  </a:lnTo>
                  <a:lnTo>
                    <a:pt x="188" y="174"/>
                  </a:lnTo>
                  <a:lnTo>
                    <a:pt x="188" y="176"/>
                  </a:lnTo>
                  <a:lnTo>
                    <a:pt x="188" y="178"/>
                  </a:lnTo>
                  <a:lnTo>
                    <a:pt x="188" y="180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6"/>
                  </a:lnTo>
                  <a:lnTo>
                    <a:pt x="190" y="188"/>
                  </a:lnTo>
                  <a:lnTo>
                    <a:pt x="190" y="188"/>
                  </a:lnTo>
                  <a:lnTo>
                    <a:pt x="192" y="192"/>
                  </a:lnTo>
                  <a:lnTo>
                    <a:pt x="192" y="192"/>
                  </a:lnTo>
                  <a:lnTo>
                    <a:pt x="194" y="194"/>
                  </a:lnTo>
                  <a:lnTo>
                    <a:pt x="196" y="196"/>
                  </a:lnTo>
                  <a:lnTo>
                    <a:pt x="198" y="196"/>
                  </a:lnTo>
                  <a:lnTo>
                    <a:pt x="196" y="200"/>
                  </a:lnTo>
                  <a:lnTo>
                    <a:pt x="196" y="202"/>
                  </a:lnTo>
                  <a:lnTo>
                    <a:pt x="196" y="204"/>
                  </a:lnTo>
                  <a:lnTo>
                    <a:pt x="194" y="206"/>
                  </a:lnTo>
                  <a:lnTo>
                    <a:pt x="194" y="208"/>
                  </a:lnTo>
                  <a:lnTo>
                    <a:pt x="190" y="208"/>
                  </a:lnTo>
                  <a:lnTo>
                    <a:pt x="188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90" y="214"/>
                  </a:lnTo>
                  <a:lnTo>
                    <a:pt x="188" y="218"/>
                  </a:lnTo>
                  <a:lnTo>
                    <a:pt x="184" y="222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50" y="226"/>
                  </a:lnTo>
                  <a:lnTo>
                    <a:pt x="150" y="220"/>
                  </a:lnTo>
                  <a:lnTo>
                    <a:pt x="148" y="194"/>
                  </a:lnTo>
                  <a:lnTo>
                    <a:pt x="138" y="194"/>
                  </a:lnTo>
                  <a:lnTo>
                    <a:pt x="136" y="194"/>
                  </a:lnTo>
                  <a:lnTo>
                    <a:pt x="124" y="194"/>
                  </a:lnTo>
                  <a:lnTo>
                    <a:pt x="122" y="194"/>
                  </a:lnTo>
                  <a:lnTo>
                    <a:pt x="120" y="194"/>
                  </a:lnTo>
                  <a:lnTo>
                    <a:pt x="114" y="194"/>
                  </a:lnTo>
                  <a:lnTo>
                    <a:pt x="106" y="194"/>
                  </a:lnTo>
                  <a:lnTo>
                    <a:pt x="104" y="194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88" y="194"/>
                  </a:lnTo>
                  <a:lnTo>
                    <a:pt x="82" y="194"/>
                  </a:lnTo>
                  <a:lnTo>
                    <a:pt x="64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9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4" y="176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52" y="174"/>
                  </a:lnTo>
                  <a:lnTo>
                    <a:pt x="54" y="172"/>
                  </a:lnTo>
                  <a:lnTo>
                    <a:pt x="54" y="172"/>
                  </a:lnTo>
                  <a:lnTo>
                    <a:pt x="54" y="172"/>
                  </a:lnTo>
                  <a:lnTo>
                    <a:pt x="54" y="172"/>
                  </a:lnTo>
                  <a:lnTo>
                    <a:pt x="54" y="170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70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56" y="166"/>
                  </a:lnTo>
                  <a:lnTo>
                    <a:pt x="56" y="168"/>
                  </a:lnTo>
                  <a:lnTo>
                    <a:pt x="58" y="168"/>
                  </a:lnTo>
                  <a:lnTo>
                    <a:pt x="60" y="168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6" y="166"/>
                  </a:lnTo>
                  <a:lnTo>
                    <a:pt x="56" y="166"/>
                  </a:lnTo>
                  <a:lnTo>
                    <a:pt x="56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48" y="16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6" y="148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8" y="144"/>
                  </a:lnTo>
                  <a:lnTo>
                    <a:pt x="48" y="144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4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4" y="102"/>
                  </a:lnTo>
                  <a:lnTo>
                    <a:pt x="32" y="100"/>
                  </a:lnTo>
                  <a:lnTo>
                    <a:pt x="32" y="98"/>
                  </a:lnTo>
                  <a:lnTo>
                    <a:pt x="30" y="98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5370512" y="1328743"/>
              <a:ext cx="704850" cy="473075"/>
            </a:xfrm>
            <a:custGeom>
              <a:avLst/>
              <a:gdLst>
                <a:gd name="T0" fmla="*/ 264 w 444"/>
                <a:gd name="T1" fmla="*/ 0 h 298"/>
                <a:gd name="T2" fmla="*/ 296 w 444"/>
                <a:gd name="T3" fmla="*/ 0 h 298"/>
                <a:gd name="T4" fmla="*/ 354 w 444"/>
                <a:gd name="T5" fmla="*/ 0 h 298"/>
                <a:gd name="T6" fmla="*/ 362 w 444"/>
                <a:gd name="T7" fmla="*/ 0 h 298"/>
                <a:gd name="T8" fmla="*/ 416 w 444"/>
                <a:gd name="T9" fmla="*/ 0 h 298"/>
                <a:gd name="T10" fmla="*/ 422 w 444"/>
                <a:gd name="T11" fmla="*/ 0 h 298"/>
                <a:gd name="T12" fmla="*/ 436 w 444"/>
                <a:gd name="T13" fmla="*/ 0 h 298"/>
                <a:gd name="T14" fmla="*/ 444 w 444"/>
                <a:gd name="T15" fmla="*/ 18 h 298"/>
                <a:gd name="T16" fmla="*/ 444 w 444"/>
                <a:gd name="T17" fmla="*/ 32 h 298"/>
                <a:gd name="T18" fmla="*/ 444 w 444"/>
                <a:gd name="T19" fmla="*/ 70 h 298"/>
                <a:gd name="T20" fmla="*/ 444 w 444"/>
                <a:gd name="T21" fmla="*/ 112 h 298"/>
                <a:gd name="T22" fmla="*/ 444 w 444"/>
                <a:gd name="T23" fmla="*/ 230 h 298"/>
                <a:gd name="T24" fmla="*/ 444 w 444"/>
                <a:gd name="T25" fmla="*/ 278 h 298"/>
                <a:gd name="T26" fmla="*/ 444 w 444"/>
                <a:gd name="T27" fmla="*/ 298 h 298"/>
                <a:gd name="T28" fmla="*/ 414 w 444"/>
                <a:gd name="T29" fmla="*/ 298 h 298"/>
                <a:gd name="T30" fmla="*/ 328 w 444"/>
                <a:gd name="T31" fmla="*/ 296 h 298"/>
                <a:gd name="T32" fmla="*/ 306 w 444"/>
                <a:gd name="T33" fmla="*/ 296 h 298"/>
                <a:gd name="T34" fmla="*/ 300 w 444"/>
                <a:gd name="T35" fmla="*/ 296 h 298"/>
                <a:gd name="T36" fmla="*/ 282 w 444"/>
                <a:gd name="T37" fmla="*/ 296 h 298"/>
                <a:gd name="T38" fmla="*/ 270 w 444"/>
                <a:gd name="T39" fmla="*/ 296 h 298"/>
                <a:gd name="T40" fmla="*/ 172 w 444"/>
                <a:gd name="T41" fmla="*/ 296 h 298"/>
                <a:gd name="T42" fmla="*/ 90 w 444"/>
                <a:gd name="T43" fmla="*/ 298 h 298"/>
                <a:gd name="T44" fmla="*/ 70 w 444"/>
                <a:gd name="T45" fmla="*/ 298 h 298"/>
                <a:gd name="T46" fmla="*/ 38 w 444"/>
                <a:gd name="T47" fmla="*/ 298 h 298"/>
                <a:gd name="T48" fmla="*/ 26 w 444"/>
                <a:gd name="T49" fmla="*/ 298 h 298"/>
                <a:gd name="T50" fmla="*/ 4 w 444"/>
                <a:gd name="T51" fmla="*/ 298 h 298"/>
                <a:gd name="T52" fmla="*/ 4 w 444"/>
                <a:gd name="T53" fmla="*/ 276 h 298"/>
                <a:gd name="T54" fmla="*/ 4 w 444"/>
                <a:gd name="T55" fmla="*/ 262 h 298"/>
                <a:gd name="T56" fmla="*/ 4 w 444"/>
                <a:gd name="T57" fmla="*/ 214 h 298"/>
                <a:gd name="T58" fmla="*/ 2 w 444"/>
                <a:gd name="T59" fmla="*/ 160 h 298"/>
                <a:gd name="T60" fmla="*/ 2 w 444"/>
                <a:gd name="T61" fmla="*/ 132 h 298"/>
                <a:gd name="T62" fmla="*/ 2 w 444"/>
                <a:gd name="T63" fmla="*/ 108 h 298"/>
                <a:gd name="T64" fmla="*/ 0 w 444"/>
                <a:gd name="T65" fmla="*/ 82 h 298"/>
                <a:gd name="T66" fmla="*/ 0 w 444"/>
                <a:gd name="T67" fmla="*/ 68 h 298"/>
                <a:gd name="T68" fmla="*/ 0 w 444"/>
                <a:gd name="T69" fmla="*/ 54 h 298"/>
                <a:gd name="T70" fmla="*/ 0 w 444"/>
                <a:gd name="T71" fmla="*/ 36 h 298"/>
                <a:gd name="T72" fmla="*/ 0 w 444"/>
                <a:gd name="T73" fmla="*/ 18 h 298"/>
                <a:gd name="T74" fmla="*/ 4 w 444"/>
                <a:gd name="T75" fmla="*/ 0 h 298"/>
                <a:gd name="T76" fmla="*/ 38 w 444"/>
                <a:gd name="T77" fmla="*/ 0 h 298"/>
                <a:gd name="T78" fmla="*/ 44 w 444"/>
                <a:gd name="T79" fmla="*/ 0 h 298"/>
                <a:gd name="T80" fmla="*/ 50 w 444"/>
                <a:gd name="T81" fmla="*/ 0 h 298"/>
                <a:gd name="T82" fmla="*/ 72 w 444"/>
                <a:gd name="T83" fmla="*/ 0 h 298"/>
                <a:gd name="T84" fmla="*/ 106 w 444"/>
                <a:gd name="T85" fmla="*/ 0 h 298"/>
                <a:gd name="T86" fmla="*/ 140 w 444"/>
                <a:gd name="T87" fmla="*/ 2 h 298"/>
                <a:gd name="T88" fmla="*/ 154 w 444"/>
                <a:gd name="T89" fmla="*/ 2 h 298"/>
                <a:gd name="T90" fmla="*/ 176 w 444"/>
                <a:gd name="T91" fmla="*/ 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4" h="298">
                  <a:moveTo>
                    <a:pt x="176" y="2"/>
                  </a:moveTo>
                  <a:lnTo>
                    <a:pt x="264" y="0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86" y="0"/>
                  </a:lnTo>
                  <a:lnTo>
                    <a:pt x="416" y="0"/>
                  </a:lnTo>
                  <a:lnTo>
                    <a:pt x="418" y="0"/>
                  </a:lnTo>
                  <a:lnTo>
                    <a:pt x="422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44" y="0"/>
                  </a:lnTo>
                  <a:lnTo>
                    <a:pt x="444" y="18"/>
                  </a:lnTo>
                  <a:lnTo>
                    <a:pt x="444" y="24"/>
                  </a:lnTo>
                  <a:lnTo>
                    <a:pt x="444" y="32"/>
                  </a:lnTo>
                  <a:lnTo>
                    <a:pt x="444" y="36"/>
                  </a:lnTo>
                  <a:lnTo>
                    <a:pt x="444" y="70"/>
                  </a:lnTo>
                  <a:lnTo>
                    <a:pt x="444" y="104"/>
                  </a:lnTo>
                  <a:lnTo>
                    <a:pt x="444" y="112"/>
                  </a:lnTo>
                  <a:lnTo>
                    <a:pt x="444" y="124"/>
                  </a:lnTo>
                  <a:lnTo>
                    <a:pt x="444" y="230"/>
                  </a:lnTo>
                  <a:lnTo>
                    <a:pt x="444" y="262"/>
                  </a:lnTo>
                  <a:lnTo>
                    <a:pt x="444" y="278"/>
                  </a:lnTo>
                  <a:lnTo>
                    <a:pt x="444" y="292"/>
                  </a:lnTo>
                  <a:lnTo>
                    <a:pt x="444" y="298"/>
                  </a:lnTo>
                  <a:lnTo>
                    <a:pt x="430" y="298"/>
                  </a:lnTo>
                  <a:lnTo>
                    <a:pt x="414" y="298"/>
                  </a:lnTo>
                  <a:lnTo>
                    <a:pt x="408" y="298"/>
                  </a:lnTo>
                  <a:lnTo>
                    <a:pt x="328" y="296"/>
                  </a:lnTo>
                  <a:lnTo>
                    <a:pt x="320" y="296"/>
                  </a:lnTo>
                  <a:lnTo>
                    <a:pt x="306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88" y="296"/>
                  </a:lnTo>
                  <a:lnTo>
                    <a:pt x="282" y="296"/>
                  </a:lnTo>
                  <a:lnTo>
                    <a:pt x="276" y="296"/>
                  </a:lnTo>
                  <a:lnTo>
                    <a:pt x="270" y="296"/>
                  </a:lnTo>
                  <a:lnTo>
                    <a:pt x="224" y="296"/>
                  </a:lnTo>
                  <a:lnTo>
                    <a:pt x="172" y="296"/>
                  </a:lnTo>
                  <a:lnTo>
                    <a:pt x="154" y="296"/>
                  </a:lnTo>
                  <a:lnTo>
                    <a:pt x="90" y="298"/>
                  </a:lnTo>
                  <a:lnTo>
                    <a:pt x="80" y="298"/>
                  </a:lnTo>
                  <a:lnTo>
                    <a:pt x="70" y="298"/>
                  </a:lnTo>
                  <a:lnTo>
                    <a:pt x="70" y="298"/>
                  </a:lnTo>
                  <a:lnTo>
                    <a:pt x="38" y="298"/>
                  </a:lnTo>
                  <a:lnTo>
                    <a:pt x="34" y="298"/>
                  </a:lnTo>
                  <a:lnTo>
                    <a:pt x="26" y="298"/>
                  </a:lnTo>
                  <a:lnTo>
                    <a:pt x="16" y="298"/>
                  </a:lnTo>
                  <a:lnTo>
                    <a:pt x="4" y="298"/>
                  </a:lnTo>
                  <a:lnTo>
                    <a:pt x="4" y="282"/>
                  </a:lnTo>
                  <a:lnTo>
                    <a:pt x="4" y="276"/>
                  </a:lnTo>
                  <a:lnTo>
                    <a:pt x="4" y="266"/>
                  </a:lnTo>
                  <a:lnTo>
                    <a:pt x="4" y="262"/>
                  </a:lnTo>
                  <a:lnTo>
                    <a:pt x="4" y="234"/>
                  </a:lnTo>
                  <a:lnTo>
                    <a:pt x="4" y="214"/>
                  </a:lnTo>
                  <a:lnTo>
                    <a:pt x="2" y="194"/>
                  </a:lnTo>
                  <a:lnTo>
                    <a:pt x="2" y="160"/>
                  </a:lnTo>
                  <a:lnTo>
                    <a:pt x="2" y="144"/>
                  </a:lnTo>
                  <a:lnTo>
                    <a:pt x="2" y="132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40" y="2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76" y="2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943349" y="1636718"/>
              <a:ext cx="485775" cy="850900"/>
            </a:xfrm>
            <a:custGeom>
              <a:avLst/>
              <a:gdLst>
                <a:gd name="T0" fmla="*/ 286 w 306"/>
                <a:gd name="T1" fmla="*/ 54 h 536"/>
                <a:gd name="T2" fmla="*/ 292 w 306"/>
                <a:gd name="T3" fmla="*/ 82 h 536"/>
                <a:gd name="T4" fmla="*/ 304 w 306"/>
                <a:gd name="T5" fmla="*/ 110 h 536"/>
                <a:gd name="T6" fmla="*/ 290 w 306"/>
                <a:gd name="T7" fmla="*/ 140 h 536"/>
                <a:gd name="T8" fmla="*/ 306 w 306"/>
                <a:gd name="T9" fmla="*/ 166 h 536"/>
                <a:gd name="T10" fmla="*/ 292 w 306"/>
                <a:gd name="T11" fmla="*/ 186 h 536"/>
                <a:gd name="T12" fmla="*/ 280 w 306"/>
                <a:gd name="T13" fmla="*/ 202 h 536"/>
                <a:gd name="T14" fmla="*/ 258 w 306"/>
                <a:gd name="T15" fmla="*/ 190 h 536"/>
                <a:gd name="T16" fmla="*/ 242 w 306"/>
                <a:gd name="T17" fmla="*/ 204 h 536"/>
                <a:gd name="T18" fmla="*/ 258 w 306"/>
                <a:gd name="T19" fmla="*/ 228 h 536"/>
                <a:gd name="T20" fmla="*/ 262 w 306"/>
                <a:gd name="T21" fmla="*/ 260 h 536"/>
                <a:gd name="T22" fmla="*/ 244 w 306"/>
                <a:gd name="T23" fmla="*/ 536 h 536"/>
                <a:gd name="T24" fmla="*/ 106 w 306"/>
                <a:gd name="T25" fmla="*/ 528 h 536"/>
                <a:gd name="T26" fmla="*/ 100 w 306"/>
                <a:gd name="T27" fmla="*/ 524 h 536"/>
                <a:gd name="T28" fmla="*/ 98 w 306"/>
                <a:gd name="T29" fmla="*/ 508 h 536"/>
                <a:gd name="T30" fmla="*/ 88 w 306"/>
                <a:gd name="T31" fmla="*/ 498 h 536"/>
                <a:gd name="T32" fmla="*/ 72 w 306"/>
                <a:gd name="T33" fmla="*/ 492 h 536"/>
                <a:gd name="T34" fmla="*/ 60 w 306"/>
                <a:gd name="T35" fmla="*/ 478 h 536"/>
                <a:gd name="T36" fmla="*/ 44 w 306"/>
                <a:gd name="T37" fmla="*/ 468 h 536"/>
                <a:gd name="T38" fmla="*/ 30 w 306"/>
                <a:gd name="T39" fmla="*/ 456 h 536"/>
                <a:gd name="T40" fmla="*/ 18 w 306"/>
                <a:gd name="T41" fmla="*/ 446 h 536"/>
                <a:gd name="T42" fmla="*/ 14 w 306"/>
                <a:gd name="T43" fmla="*/ 440 h 536"/>
                <a:gd name="T44" fmla="*/ 18 w 306"/>
                <a:gd name="T45" fmla="*/ 426 h 536"/>
                <a:gd name="T46" fmla="*/ 16 w 306"/>
                <a:gd name="T47" fmla="*/ 414 h 536"/>
                <a:gd name="T48" fmla="*/ 6 w 306"/>
                <a:gd name="T49" fmla="*/ 390 h 536"/>
                <a:gd name="T50" fmla="*/ 2 w 306"/>
                <a:gd name="T51" fmla="*/ 380 h 536"/>
                <a:gd name="T52" fmla="*/ 8 w 306"/>
                <a:gd name="T53" fmla="*/ 358 h 536"/>
                <a:gd name="T54" fmla="*/ 10 w 306"/>
                <a:gd name="T55" fmla="*/ 344 h 536"/>
                <a:gd name="T56" fmla="*/ 24 w 306"/>
                <a:gd name="T57" fmla="*/ 316 h 536"/>
                <a:gd name="T58" fmla="*/ 32 w 306"/>
                <a:gd name="T59" fmla="*/ 308 h 536"/>
                <a:gd name="T60" fmla="*/ 36 w 306"/>
                <a:gd name="T61" fmla="*/ 304 h 536"/>
                <a:gd name="T62" fmla="*/ 36 w 306"/>
                <a:gd name="T63" fmla="*/ 294 h 536"/>
                <a:gd name="T64" fmla="*/ 32 w 306"/>
                <a:gd name="T65" fmla="*/ 298 h 536"/>
                <a:gd name="T66" fmla="*/ 52 w 306"/>
                <a:gd name="T67" fmla="*/ 262 h 536"/>
                <a:gd name="T68" fmla="*/ 46 w 306"/>
                <a:gd name="T69" fmla="*/ 278 h 536"/>
                <a:gd name="T70" fmla="*/ 56 w 306"/>
                <a:gd name="T71" fmla="*/ 284 h 536"/>
                <a:gd name="T72" fmla="*/ 58 w 306"/>
                <a:gd name="T73" fmla="*/ 272 h 536"/>
                <a:gd name="T74" fmla="*/ 64 w 306"/>
                <a:gd name="T75" fmla="*/ 262 h 536"/>
                <a:gd name="T76" fmla="*/ 68 w 306"/>
                <a:gd name="T77" fmla="*/ 248 h 536"/>
                <a:gd name="T78" fmla="*/ 88 w 306"/>
                <a:gd name="T79" fmla="*/ 240 h 536"/>
                <a:gd name="T80" fmla="*/ 96 w 306"/>
                <a:gd name="T81" fmla="*/ 224 h 536"/>
                <a:gd name="T82" fmla="*/ 84 w 306"/>
                <a:gd name="T83" fmla="*/ 222 h 536"/>
                <a:gd name="T84" fmla="*/ 74 w 306"/>
                <a:gd name="T85" fmla="*/ 232 h 536"/>
                <a:gd name="T86" fmla="*/ 64 w 306"/>
                <a:gd name="T87" fmla="*/ 252 h 536"/>
                <a:gd name="T88" fmla="*/ 58 w 306"/>
                <a:gd name="T89" fmla="*/ 252 h 536"/>
                <a:gd name="T90" fmla="*/ 76 w 306"/>
                <a:gd name="T91" fmla="*/ 218 h 536"/>
                <a:gd name="T92" fmla="*/ 84 w 306"/>
                <a:gd name="T93" fmla="*/ 192 h 536"/>
                <a:gd name="T94" fmla="*/ 90 w 306"/>
                <a:gd name="T95" fmla="*/ 166 h 536"/>
                <a:gd name="T96" fmla="*/ 88 w 306"/>
                <a:gd name="T97" fmla="*/ 158 h 536"/>
                <a:gd name="T98" fmla="*/ 80 w 306"/>
                <a:gd name="T99" fmla="*/ 150 h 536"/>
                <a:gd name="T100" fmla="*/ 78 w 306"/>
                <a:gd name="T101" fmla="*/ 148 h 536"/>
                <a:gd name="T102" fmla="*/ 76 w 306"/>
                <a:gd name="T103" fmla="*/ 140 h 536"/>
                <a:gd name="T104" fmla="*/ 76 w 306"/>
                <a:gd name="T105" fmla="*/ 134 h 536"/>
                <a:gd name="T106" fmla="*/ 76 w 306"/>
                <a:gd name="T107" fmla="*/ 128 h 536"/>
                <a:gd name="T108" fmla="*/ 74 w 306"/>
                <a:gd name="T109" fmla="*/ 120 h 536"/>
                <a:gd name="T110" fmla="*/ 82 w 306"/>
                <a:gd name="T111" fmla="*/ 114 h 536"/>
                <a:gd name="T112" fmla="*/ 92 w 306"/>
                <a:gd name="T113" fmla="*/ 86 h 536"/>
                <a:gd name="T114" fmla="*/ 96 w 306"/>
                <a:gd name="T115" fmla="*/ 68 h 536"/>
                <a:gd name="T116" fmla="*/ 98 w 306"/>
                <a:gd name="T117" fmla="*/ 54 h 536"/>
                <a:gd name="T118" fmla="*/ 102 w 306"/>
                <a:gd name="T119" fmla="*/ 32 h 536"/>
                <a:gd name="T120" fmla="*/ 104 w 306"/>
                <a:gd name="T121" fmla="*/ 10 h 536"/>
                <a:gd name="T122" fmla="*/ 150 w 306"/>
                <a:gd name="T12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536">
                  <a:moveTo>
                    <a:pt x="230" y="30"/>
                  </a:moveTo>
                  <a:lnTo>
                    <a:pt x="264" y="32"/>
                  </a:lnTo>
                  <a:lnTo>
                    <a:pt x="274" y="30"/>
                  </a:lnTo>
                  <a:lnTo>
                    <a:pt x="276" y="30"/>
                  </a:lnTo>
                  <a:lnTo>
                    <a:pt x="284" y="34"/>
                  </a:lnTo>
                  <a:lnTo>
                    <a:pt x="286" y="36"/>
                  </a:lnTo>
                  <a:lnTo>
                    <a:pt x="286" y="38"/>
                  </a:lnTo>
                  <a:lnTo>
                    <a:pt x="284" y="38"/>
                  </a:lnTo>
                  <a:lnTo>
                    <a:pt x="284" y="42"/>
                  </a:lnTo>
                  <a:lnTo>
                    <a:pt x="284" y="44"/>
                  </a:lnTo>
                  <a:lnTo>
                    <a:pt x="284" y="48"/>
                  </a:lnTo>
                  <a:lnTo>
                    <a:pt x="284" y="50"/>
                  </a:lnTo>
                  <a:lnTo>
                    <a:pt x="286" y="54"/>
                  </a:lnTo>
                  <a:lnTo>
                    <a:pt x="288" y="54"/>
                  </a:lnTo>
                  <a:lnTo>
                    <a:pt x="290" y="58"/>
                  </a:lnTo>
                  <a:lnTo>
                    <a:pt x="290" y="60"/>
                  </a:lnTo>
                  <a:lnTo>
                    <a:pt x="292" y="62"/>
                  </a:lnTo>
                  <a:lnTo>
                    <a:pt x="290" y="64"/>
                  </a:lnTo>
                  <a:lnTo>
                    <a:pt x="288" y="66"/>
                  </a:lnTo>
                  <a:lnTo>
                    <a:pt x="290" y="68"/>
                  </a:lnTo>
                  <a:lnTo>
                    <a:pt x="292" y="70"/>
                  </a:lnTo>
                  <a:lnTo>
                    <a:pt x="294" y="70"/>
                  </a:lnTo>
                  <a:lnTo>
                    <a:pt x="294" y="72"/>
                  </a:lnTo>
                  <a:lnTo>
                    <a:pt x="294" y="74"/>
                  </a:lnTo>
                  <a:lnTo>
                    <a:pt x="296" y="78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2" y="86"/>
                  </a:lnTo>
                  <a:lnTo>
                    <a:pt x="294" y="88"/>
                  </a:lnTo>
                  <a:lnTo>
                    <a:pt x="296" y="88"/>
                  </a:lnTo>
                  <a:lnTo>
                    <a:pt x="298" y="88"/>
                  </a:lnTo>
                  <a:lnTo>
                    <a:pt x="298" y="90"/>
                  </a:lnTo>
                  <a:lnTo>
                    <a:pt x="298" y="92"/>
                  </a:lnTo>
                  <a:lnTo>
                    <a:pt x="298" y="94"/>
                  </a:lnTo>
                  <a:lnTo>
                    <a:pt x="300" y="96"/>
                  </a:lnTo>
                  <a:lnTo>
                    <a:pt x="304" y="100"/>
                  </a:lnTo>
                  <a:lnTo>
                    <a:pt x="306" y="104"/>
                  </a:lnTo>
                  <a:lnTo>
                    <a:pt x="306" y="106"/>
                  </a:lnTo>
                  <a:lnTo>
                    <a:pt x="304" y="110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4"/>
                  </a:lnTo>
                  <a:lnTo>
                    <a:pt x="300" y="116"/>
                  </a:lnTo>
                  <a:lnTo>
                    <a:pt x="300" y="124"/>
                  </a:lnTo>
                  <a:lnTo>
                    <a:pt x="298" y="130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92" y="138"/>
                  </a:lnTo>
                  <a:lnTo>
                    <a:pt x="290" y="138"/>
                  </a:lnTo>
                  <a:lnTo>
                    <a:pt x="290" y="13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92" y="148"/>
                  </a:lnTo>
                  <a:lnTo>
                    <a:pt x="296" y="148"/>
                  </a:lnTo>
                  <a:lnTo>
                    <a:pt x="300" y="148"/>
                  </a:lnTo>
                  <a:lnTo>
                    <a:pt x="300" y="150"/>
                  </a:lnTo>
                  <a:lnTo>
                    <a:pt x="302" y="156"/>
                  </a:lnTo>
                  <a:lnTo>
                    <a:pt x="304" y="160"/>
                  </a:lnTo>
                  <a:lnTo>
                    <a:pt x="306" y="160"/>
                  </a:lnTo>
                  <a:lnTo>
                    <a:pt x="306" y="162"/>
                  </a:lnTo>
                  <a:lnTo>
                    <a:pt x="306" y="162"/>
                  </a:lnTo>
                  <a:lnTo>
                    <a:pt x="306" y="166"/>
                  </a:lnTo>
                  <a:lnTo>
                    <a:pt x="306" y="166"/>
                  </a:lnTo>
                  <a:lnTo>
                    <a:pt x="304" y="168"/>
                  </a:lnTo>
                  <a:lnTo>
                    <a:pt x="304" y="168"/>
                  </a:lnTo>
                  <a:lnTo>
                    <a:pt x="302" y="168"/>
                  </a:lnTo>
                  <a:lnTo>
                    <a:pt x="302" y="170"/>
                  </a:lnTo>
                  <a:lnTo>
                    <a:pt x="300" y="170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298" y="178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2" y="184"/>
                  </a:lnTo>
                  <a:lnTo>
                    <a:pt x="292" y="184"/>
                  </a:lnTo>
                  <a:lnTo>
                    <a:pt x="292" y="186"/>
                  </a:lnTo>
                  <a:lnTo>
                    <a:pt x="294" y="186"/>
                  </a:lnTo>
                  <a:lnTo>
                    <a:pt x="296" y="188"/>
                  </a:lnTo>
                  <a:lnTo>
                    <a:pt x="294" y="190"/>
                  </a:lnTo>
                  <a:lnTo>
                    <a:pt x="292" y="192"/>
                  </a:lnTo>
                  <a:lnTo>
                    <a:pt x="290" y="194"/>
                  </a:lnTo>
                  <a:lnTo>
                    <a:pt x="288" y="194"/>
                  </a:lnTo>
                  <a:lnTo>
                    <a:pt x="288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4" y="198"/>
                  </a:lnTo>
                  <a:lnTo>
                    <a:pt x="284" y="200"/>
                  </a:lnTo>
                  <a:lnTo>
                    <a:pt x="284" y="202"/>
                  </a:lnTo>
                  <a:lnTo>
                    <a:pt x="280" y="202"/>
                  </a:lnTo>
                  <a:lnTo>
                    <a:pt x="278" y="202"/>
                  </a:lnTo>
                  <a:lnTo>
                    <a:pt x="276" y="200"/>
                  </a:lnTo>
                  <a:lnTo>
                    <a:pt x="274" y="200"/>
                  </a:lnTo>
                  <a:lnTo>
                    <a:pt x="270" y="196"/>
                  </a:lnTo>
                  <a:lnTo>
                    <a:pt x="268" y="196"/>
                  </a:lnTo>
                  <a:lnTo>
                    <a:pt x="266" y="196"/>
                  </a:lnTo>
                  <a:lnTo>
                    <a:pt x="266" y="194"/>
                  </a:lnTo>
                  <a:lnTo>
                    <a:pt x="266" y="194"/>
                  </a:lnTo>
                  <a:lnTo>
                    <a:pt x="264" y="192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8" y="190"/>
                  </a:lnTo>
                  <a:lnTo>
                    <a:pt x="258" y="190"/>
                  </a:lnTo>
                  <a:lnTo>
                    <a:pt x="258" y="192"/>
                  </a:lnTo>
                  <a:lnTo>
                    <a:pt x="258" y="194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2" y="196"/>
                  </a:lnTo>
                  <a:lnTo>
                    <a:pt x="250" y="196"/>
                  </a:lnTo>
                  <a:lnTo>
                    <a:pt x="250" y="196"/>
                  </a:lnTo>
                  <a:lnTo>
                    <a:pt x="248" y="196"/>
                  </a:lnTo>
                  <a:lnTo>
                    <a:pt x="242" y="194"/>
                  </a:lnTo>
                  <a:lnTo>
                    <a:pt x="240" y="196"/>
                  </a:lnTo>
                  <a:lnTo>
                    <a:pt x="240" y="198"/>
                  </a:lnTo>
                  <a:lnTo>
                    <a:pt x="242" y="200"/>
                  </a:lnTo>
                  <a:lnTo>
                    <a:pt x="242" y="204"/>
                  </a:lnTo>
                  <a:lnTo>
                    <a:pt x="246" y="212"/>
                  </a:lnTo>
                  <a:lnTo>
                    <a:pt x="248" y="214"/>
                  </a:lnTo>
                  <a:lnTo>
                    <a:pt x="248" y="216"/>
                  </a:lnTo>
                  <a:lnTo>
                    <a:pt x="250" y="218"/>
                  </a:lnTo>
                  <a:lnTo>
                    <a:pt x="250" y="218"/>
                  </a:lnTo>
                  <a:lnTo>
                    <a:pt x="254" y="218"/>
                  </a:lnTo>
                  <a:lnTo>
                    <a:pt x="254" y="222"/>
                  </a:lnTo>
                  <a:lnTo>
                    <a:pt x="252" y="224"/>
                  </a:lnTo>
                  <a:lnTo>
                    <a:pt x="254" y="222"/>
                  </a:lnTo>
                  <a:lnTo>
                    <a:pt x="256" y="224"/>
                  </a:lnTo>
                  <a:lnTo>
                    <a:pt x="256" y="226"/>
                  </a:lnTo>
                  <a:lnTo>
                    <a:pt x="256" y="228"/>
                  </a:lnTo>
                  <a:lnTo>
                    <a:pt x="258" y="228"/>
                  </a:lnTo>
                  <a:lnTo>
                    <a:pt x="260" y="228"/>
                  </a:lnTo>
                  <a:lnTo>
                    <a:pt x="258" y="232"/>
                  </a:lnTo>
                  <a:lnTo>
                    <a:pt x="260" y="234"/>
                  </a:lnTo>
                  <a:lnTo>
                    <a:pt x="258" y="238"/>
                  </a:lnTo>
                  <a:lnTo>
                    <a:pt x="260" y="240"/>
                  </a:lnTo>
                  <a:lnTo>
                    <a:pt x="262" y="242"/>
                  </a:lnTo>
                  <a:lnTo>
                    <a:pt x="262" y="246"/>
                  </a:lnTo>
                  <a:lnTo>
                    <a:pt x="262" y="248"/>
                  </a:lnTo>
                  <a:lnTo>
                    <a:pt x="260" y="252"/>
                  </a:lnTo>
                  <a:lnTo>
                    <a:pt x="264" y="254"/>
                  </a:lnTo>
                  <a:lnTo>
                    <a:pt x="262" y="256"/>
                  </a:lnTo>
                  <a:lnTo>
                    <a:pt x="262" y="258"/>
                  </a:lnTo>
                  <a:lnTo>
                    <a:pt x="262" y="260"/>
                  </a:lnTo>
                  <a:lnTo>
                    <a:pt x="264" y="264"/>
                  </a:lnTo>
                  <a:lnTo>
                    <a:pt x="266" y="266"/>
                  </a:lnTo>
                  <a:lnTo>
                    <a:pt x="264" y="270"/>
                  </a:lnTo>
                  <a:lnTo>
                    <a:pt x="264" y="276"/>
                  </a:lnTo>
                  <a:lnTo>
                    <a:pt x="264" y="320"/>
                  </a:lnTo>
                  <a:lnTo>
                    <a:pt x="264" y="352"/>
                  </a:lnTo>
                  <a:lnTo>
                    <a:pt x="264" y="426"/>
                  </a:lnTo>
                  <a:lnTo>
                    <a:pt x="264" y="450"/>
                  </a:lnTo>
                  <a:lnTo>
                    <a:pt x="264" y="480"/>
                  </a:lnTo>
                  <a:lnTo>
                    <a:pt x="264" y="498"/>
                  </a:lnTo>
                  <a:lnTo>
                    <a:pt x="264" y="536"/>
                  </a:lnTo>
                  <a:lnTo>
                    <a:pt x="250" y="536"/>
                  </a:lnTo>
                  <a:lnTo>
                    <a:pt x="244" y="536"/>
                  </a:lnTo>
                  <a:lnTo>
                    <a:pt x="232" y="536"/>
                  </a:lnTo>
                  <a:lnTo>
                    <a:pt x="192" y="536"/>
                  </a:lnTo>
                  <a:lnTo>
                    <a:pt x="186" y="536"/>
                  </a:lnTo>
                  <a:lnTo>
                    <a:pt x="132" y="536"/>
                  </a:lnTo>
                  <a:lnTo>
                    <a:pt x="126" y="536"/>
                  </a:lnTo>
                  <a:lnTo>
                    <a:pt x="118" y="536"/>
                  </a:lnTo>
                  <a:lnTo>
                    <a:pt x="116" y="534"/>
                  </a:lnTo>
                  <a:lnTo>
                    <a:pt x="114" y="532"/>
                  </a:lnTo>
                  <a:lnTo>
                    <a:pt x="112" y="530"/>
                  </a:lnTo>
                  <a:lnTo>
                    <a:pt x="112" y="530"/>
                  </a:lnTo>
                  <a:lnTo>
                    <a:pt x="112" y="530"/>
                  </a:lnTo>
                  <a:lnTo>
                    <a:pt x="108" y="528"/>
                  </a:lnTo>
                  <a:lnTo>
                    <a:pt x="106" y="528"/>
                  </a:lnTo>
                  <a:lnTo>
                    <a:pt x="106" y="528"/>
                  </a:lnTo>
                  <a:lnTo>
                    <a:pt x="104" y="528"/>
                  </a:lnTo>
                  <a:lnTo>
                    <a:pt x="104" y="528"/>
                  </a:lnTo>
                  <a:lnTo>
                    <a:pt x="104" y="530"/>
                  </a:lnTo>
                  <a:lnTo>
                    <a:pt x="104" y="530"/>
                  </a:lnTo>
                  <a:lnTo>
                    <a:pt x="104" y="530"/>
                  </a:lnTo>
                  <a:lnTo>
                    <a:pt x="102" y="528"/>
                  </a:lnTo>
                  <a:lnTo>
                    <a:pt x="102" y="526"/>
                  </a:lnTo>
                  <a:lnTo>
                    <a:pt x="100" y="526"/>
                  </a:lnTo>
                  <a:lnTo>
                    <a:pt x="100" y="526"/>
                  </a:lnTo>
                  <a:lnTo>
                    <a:pt x="100" y="524"/>
                  </a:lnTo>
                  <a:lnTo>
                    <a:pt x="100" y="524"/>
                  </a:lnTo>
                  <a:lnTo>
                    <a:pt x="100" y="524"/>
                  </a:lnTo>
                  <a:lnTo>
                    <a:pt x="100" y="524"/>
                  </a:lnTo>
                  <a:lnTo>
                    <a:pt x="100" y="522"/>
                  </a:lnTo>
                  <a:lnTo>
                    <a:pt x="100" y="522"/>
                  </a:lnTo>
                  <a:lnTo>
                    <a:pt x="100" y="520"/>
                  </a:lnTo>
                  <a:lnTo>
                    <a:pt x="100" y="520"/>
                  </a:lnTo>
                  <a:lnTo>
                    <a:pt x="100" y="518"/>
                  </a:lnTo>
                  <a:lnTo>
                    <a:pt x="100" y="516"/>
                  </a:lnTo>
                  <a:lnTo>
                    <a:pt x="100" y="514"/>
                  </a:lnTo>
                  <a:lnTo>
                    <a:pt x="100" y="514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08"/>
                  </a:lnTo>
                  <a:lnTo>
                    <a:pt x="98" y="508"/>
                  </a:lnTo>
                  <a:lnTo>
                    <a:pt x="98" y="508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4" y="504"/>
                  </a:lnTo>
                  <a:lnTo>
                    <a:pt x="92" y="502"/>
                  </a:lnTo>
                  <a:lnTo>
                    <a:pt x="92" y="500"/>
                  </a:lnTo>
                  <a:lnTo>
                    <a:pt x="92" y="500"/>
                  </a:lnTo>
                  <a:lnTo>
                    <a:pt x="90" y="498"/>
                  </a:lnTo>
                  <a:lnTo>
                    <a:pt x="90" y="498"/>
                  </a:lnTo>
                  <a:lnTo>
                    <a:pt x="90" y="49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8" y="496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2" y="494"/>
                  </a:lnTo>
                  <a:lnTo>
                    <a:pt x="80" y="494"/>
                  </a:lnTo>
                  <a:lnTo>
                    <a:pt x="80" y="494"/>
                  </a:lnTo>
                  <a:lnTo>
                    <a:pt x="78" y="494"/>
                  </a:lnTo>
                  <a:lnTo>
                    <a:pt x="78" y="494"/>
                  </a:lnTo>
                  <a:lnTo>
                    <a:pt x="76" y="492"/>
                  </a:lnTo>
                  <a:lnTo>
                    <a:pt x="76" y="492"/>
                  </a:lnTo>
                  <a:lnTo>
                    <a:pt x="74" y="492"/>
                  </a:lnTo>
                  <a:lnTo>
                    <a:pt x="72" y="492"/>
                  </a:lnTo>
                  <a:lnTo>
                    <a:pt x="72" y="490"/>
                  </a:lnTo>
                  <a:lnTo>
                    <a:pt x="70" y="490"/>
                  </a:lnTo>
                  <a:lnTo>
                    <a:pt x="70" y="490"/>
                  </a:lnTo>
                  <a:lnTo>
                    <a:pt x="68" y="490"/>
                  </a:lnTo>
                  <a:lnTo>
                    <a:pt x="66" y="488"/>
                  </a:lnTo>
                  <a:lnTo>
                    <a:pt x="66" y="486"/>
                  </a:lnTo>
                  <a:lnTo>
                    <a:pt x="64" y="486"/>
                  </a:lnTo>
                  <a:lnTo>
                    <a:pt x="64" y="484"/>
                  </a:lnTo>
                  <a:lnTo>
                    <a:pt x="64" y="482"/>
                  </a:lnTo>
                  <a:lnTo>
                    <a:pt x="62" y="482"/>
                  </a:lnTo>
                  <a:lnTo>
                    <a:pt x="62" y="480"/>
                  </a:lnTo>
                  <a:lnTo>
                    <a:pt x="60" y="480"/>
                  </a:lnTo>
                  <a:lnTo>
                    <a:pt x="60" y="478"/>
                  </a:lnTo>
                  <a:lnTo>
                    <a:pt x="58" y="478"/>
                  </a:lnTo>
                  <a:lnTo>
                    <a:pt x="58" y="476"/>
                  </a:lnTo>
                  <a:lnTo>
                    <a:pt x="56" y="476"/>
                  </a:lnTo>
                  <a:lnTo>
                    <a:pt x="56" y="476"/>
                  </a:lnTo>
                  <a:lnTo>
                    <a:pt x="54" y="474"/>
                  </a:lnTo>
                  <a:lnTo>
                    <a:pt x="54" y="474"/>
                  </a:lnTo>
                  <a:lnTo>
                    <a:pt x="52" y="472"/>
                  </a:lnTo>
                  <a:lnTo>
                    <a:pt x="48" y="470"/>
                  </a:lnTo>
                  <a:lnTo>
                    <a:pt x="48" y="470"/>
                  </a:lnTo>
                  <a:lnTo>
                    <a:pt x="46" y="470"/>
                  </a:lnTo>
                  <a:lnTo>
                    <a:pt x="46" y="470"/>
                  </a:lnTo>
                  <a:lnTo>
                    <a:pt x="44" y="468"/>
                  </a:lnTo>
                  <a:lnTo>
                    <a:pt x="44" y="468"/>
                  </a:lnTo>
                  <a:lnTo>
                    <a:pt x="44" y="466"/>
                  </a:lnTo>
                  <a:lnTo>
                    <a:pt x="42" y="466"/>
                  </a:lnTo>
                  <a:lnTo>
                    <a:pt x="40" y="464"/>
                  </a:lnTo>
                  <a:lnTo>
                    <a:pt x="40" y="464"/>
                  </a:lnTo>
                  <a:lnTo>
                    <a:pt x="38" y="464"/>
                  </a:lnTo>
                  <a:lnTo>
                    <a:pt x="38" y="462"/>
                  </a:lnTo>
                  <a:lnTo>
                    <a:pt x="36" y="462"/>
                  </a:lnTo>
                  <a:lnTo>
                    <a:pt x="36" y="462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2" y="458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28" y="454"/>
                  </a:lnTo>
                  <a:lnTo>
                    <a:pt x="28" y="454"/>
                  </a:lnTo>
                  <a:lnTo>
                    <a:pt x="28" y="454"/>
                  </a:lnTo>
                  <a:lnTo>
                    <a:pt x="26" y="454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50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48"/>
                  </a:lnTo>
                  <a:lnTo>
                    <a:pt x="20" y="448"/>
                  </a:lnTo>
                  <a:lnTo>
                    <a:pt x="20" y="448"/>
                  </a:lnTo>
                  <a:lnTo>
                    <a:pt x="18" y="446"/>
                  </a:lnTo>
                  <a:lnTo>
                    <a:pt x="18" y="446"/>
                  </a:lnTo>
                  <a:lnTo>
                    <a:pt x="18" y="446"/>
                  </a:lnTo>
                  <a:lnTo>
                    <a:pt x="18" y="446"/>
                  </a:lnTo>
                  <a:lnTo>
                    <a:pt x="18" y="444"/>
                  </a:lnTo>
                  <a:lnTo>
                    <a:pt x="16" y="444"/>
                  </a:lnTo>
                  <a:lnTo>
                    <a:pt x="16" y="444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4" y="442"/>
                  </a:lnTo>
                  <a:lnTo>
                    <a:pt x="14" y="442"/>
                  </a:lnTo>
                  <a:lnTo>
                    <a:pt x="14" y="442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4" y="438"/>
                  </a:lnTo>
                  <a:lnTo>
                    <a:pt x="14" y="438"/>
                  </a:lnTo>
                  <a:lnTo>
                    <a:pt x="14" y="436"/>
                  </a:lnTo>
                  <a:lnTo>
                    <a:pt x="14" y="434"/>
                  </a:lnTo>
                  <a:lnTo>
                    <a:pt x="14" y="434"/>
                  </a:lnTo>
                  <a:lnTo>
                    <a:pt x="16" y="430"/>
                  </a:lnTo>
                  <a:lnTo>
                    <a:pt x="16" y="430"/>
                  </a:lnTo>
                  <a:lnTo>
                    <a:pt x="16" y="428"/>
                  </a:lnTo>
                  <a:lnTo>
                    <a:pt x="16" y="428"/>
                  </a:lnTo>
                  <a:lnTo>
                    <a:pt x="16" y="426"/>
                  </a:lnTo>
                  <a:lnTo>
                    <a:pt x="16" y="426"/>
                  </a:lnTo>
                  <a:lnTo>
                    <a:pt x="18" y="426"/>
                  </a:lnTo>
                  <a:lnTo>
                    <a:pt x="18" y="424"/>
                  </a:lnTo>
                  <a:lnTo>
                    <a:pt x="18" y="424"/>
                  </a:lnTo>
                  <a:lnTo>
                    <a:pt x="18" y="422"/>
                  </a:lnTo>
                  <a:lnTo>
                    <a:pt x="18" y="422"/>
                  </a:lnTo>
                  <a:lnTo>
                    <a:pt x="18" y="420"/>
                  </a:lnTo>
                  <a:lnTo>
                    <a:pt x="18" y="420"/>
                  </a:lnTo>
                  <a:lnTo>
                    <a:pt x="18" y="418"/>
                  </a:lnTo>
                  <a:lnTo>
                    <a:pt x="18" y="418"/>
                  </a:lnTo>
                  <a:lnTo>
                    <a:pt x="18" y="416"/>
                  </a:lnTo>
                  <a:lnTo>
                    <a:pt x="16" y="416"/>
                  </a:lnTo>
                  <a:lnTo>
                    <a:pt x="16" y="414"/>
                  </a:lnTo>
                  <a:lnTo>
                    <a:pt x="16" y="414"/>
                  </a:lnTo>
                  <a:lnTo>
                    <a:pt x="16" y="414"/>
                  </a:lnTo>
                  <a:lnTo>
                    <a:pt x="14" y="412"/>
                  </a:lnTo>
                  <a:lnTo>
                    <a:pt x="14" y="412"/>
                  </a:lnTo>
                  <a:lnTo>
                    <a:pt x="14" y="410"/>
                  </a:lnTo>
                  <a:lnTo>
                    <a:pt x="14" y="408"/>
                  </a:lnTo>
                  <a:lnTo>
                    <a:pt x="14" y="406"/>
                  </a:lnTo>
                  <a:lnTo>
                    <a:pt x="14" y="402"/>
                  </a:lnTo>
                  <a:lnTo>
                    <a:pt x="14" y="400"/>
                  </a:lnTo>
                  <a:lnTo>
                    <a:pt x="14" y="398"/>
                  </a:lnTo>
                  <a:lnTo>
                    <a:pt x="14" y="398"/>
                  </a:lnTo>
                  <a:lnTo>
                    <a:pt x="12" y="394"/>
                  </a:lnTo>
                  <a:lnTo>
                    <a:pt x="10" y="392"/>
                  </a:lnTo>
                  <a:lnTo>
                    <a:pt x="8" y="390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8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4" y="384"/>
                  </a:lnTo>
                  <a:lnTo>
                    <a:pt x="4" y="384"/>
                  </a:lnTo>
                  <a:lnTo>
                    <a:pt x="4" y="384"/>
                  </a:lnTo>
                  <a:lnTo>
                    <a:pt x="4" y="384"/>
                  </a:lnTo>
                  <a:lnTo>
                    <a:pt x="2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2" y="380"/>
                  </a:lnTo>
                  <a:lnTo>
                    <a:pt x="2" y="378"/>
                  </a:lnTo>
                  <a:lnTo>
                    <a:pt x="2" y="378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74"/>
                  </a:lnTo>
                  <a:lnTo>
                    <a:pt x="2" y="370"/>
                  </a:lnTo>
                  <a:lnTo>
                    <a:pt x="4" y="368"/>
                  </a:lnTo>
                  <a:lnTo>
                    <a:pt x="6" y="364"/>
                  </a:lnTo>
                  <a:lnTo>
                    <a:pt x="6" y="362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8" y="356"/>
                  </a:lnTo>
                  <a:lnTo>
                    <a:pt x="8" y="356"/>
                  </a:lnTo>
                  <a:lnTo>
                    <a:pt x="8" y="354"/>
                  </a:lnTo>
                  <a:lnTo>
                    <a:pt x="8" y="354"/>
                  </a:lnTo>
                  <a:lnTo>
                    <a:pt x="8" y="354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8" y="350"/>
                  </a:lnTo>
                  <a:lnTo>
                    <a:pt x="8" y="348"/>
                  </a:lnTo>
                  <a:lnTo>
                    <a:pt x="8" y="348"/>
                  </a:lnTo>
                  <a:lnTo>
                    <a:pt x="10" y="346"/>
                  </a:lnTo>
                  <a:lnTo>
                    <a:pt x="10" y="344"/>
                  </a:lnTo>
                  <a:lnTo>
                    <a:pt x="12" y="342"/>
                  </a:lnTo>
                  <a:lnTo>
                    <a:pt x="14" y="338"/>
                  </a:lnTo>
                  <a:lnTo>
                    <a:pt x="14" y="336"/>
                  </a:lnTo>
                  <a:lnTo>
                    <a:pt x="16" y="334"/>
                  </a:lnTo>
                  <a:lnTo>
                    <a:pt x="16" y="330"/>
                  </a:lnTo>
                  <a:lnTo>
                    <a:pt x="18" y="330"/>
                  </a:lnTo>
                  <a:lnTo>
                    <a:pt x="18" y="328"/>
                  </a:lnTo>
                  <a:lnTo>
                    <a:pt x="20" y="326"/>
                  </a:lnTo>
                  <a:lnTo>
                    <a:pt x="20" y="324"/>
                  </a:lnTo>
                  <a:lnTo>
                    <a:pt x="20" y="322"/>
                  </a:lnTo>
                  <a:lnTo>
                    <a:pt x="22" y="320"/>
                  </a:lnTo>
                  <a:lnTo>
                    <a:pt x="22" y="318"/>
                  </a:lnTo>
                  <a:lnTo>
                    <a:pt x="24" y="316"/>
                  </a:lnTo>
                  <a:lnTo>
                    <a:pt x="24" y="314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26" y="308"/>
                  </a:lnTo>
                  <a:lnTo>
                    <a:pt x="28" y="308"/>
                  </a:lnTo>
                  <a:lnTo>
                    <a:pt x="28" y="308"/>
                  </a:lnTo>
                  <a:lnTo>
                    <a:pt x="28" y="308"/>
                  </a:lnTo>
                  <a:lnTo>
                    <a:pt x="30" y="308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2" y="310"/>
                  </a:lnTo>
                  <a:lnTo>
                    <a:pt x="32" y="310"/>
                  </a:lnTo>
                  <a:lnTo>
                    <a:pt x="34" y="310"/>
                  </a:lnTo>
                  <a:lnTo>
                    <a:pt x="34" y="310"/>
                  </a:lnTo>
                  <a:lnTo>
                    <a:pt x="34" y="310"/>
                  </a:lnTo>
                  <a:lnTo>
                    <a:pt x="34" y="308"/>
                  </a:lnTo>
                  <a:lnTo>
                    <a:pt x="36" y="306"/>
                  </a:lnTo>
                  <a:lnTo>
                    <a:pt x="36" y="306"/>
                  </a:lnTo>
                  <a:lnTo>
                    <a:pt x="36" y="306"/>
                  </a:lnTo>
                  <a:lnTo>
                    <a:pt x="38" y="306"/>
                  </a:lnTo>
                  <a:lnTo>
                    <a:pt x="38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4" y="304"/>
                  </a:lnTo>
                  <a:lnTo>
                    <a:pt x="34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2" y="304"/>
                  </a:lnTo>
                  <a:lnTo>
                    <a:pt x="32" y="302"/>
                  </a:lnTo>
                  <a:lnTo>
                    <a:pt x="32" y="302"/>
                  </a:lnTo>
                  <a:lnTo>
                    <a:pt x="34" y="300"/>
                  </a:lnTo>
                  <a:lnTo>
                    <a:pt x="36" y="296"/>
                  </a:lnTo>
                  <a:lnTo>
                    <a:pt x="38" y="294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32" y="300"/>
                  </a:lnTo>
                  <a:lnTo>
                    <a:pt x="30" y="302"/>
                  </a:lnTo>
                  <a:lnTo>
                    <a:pt x="30" y="304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308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0" y="302"/>
                  </a:lnTo>
                  <a:lnTo>
                    <a:pt x="32" y="298"/>
                  </a:lnTo>
                  <a:lnTo>
                    <a:pt x="32" y="296"/>
                  </a:lnTo>
                  <a:lnTo>
                    <a:pt x="36" y="290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4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4" y="276"/>
                  </a:lnTo>
                  <a:lnTo>
                    <a:pt x="48" y="270"/>
                  </a:lnTo>
                  <a:lnTo>
                    <a:pt x="50" y="268"/>
                  </a:lnTo>
                  <a:lnTo>
                    <a:pt x="52" y="264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6" y="264"/>
                  </a:lnTo>
                  <a:lnTo>
                    <a:pt x="54" y="264"/>
                  </a:lnTo>
                  <a:lnTo>
                    <a:pt x="52" y="266"/>
                  </a:lnTo>
                  <a:lnTo>
                    <a:pt x="50" y="270"/>
                  </a:lnTo>
                  <a:lnTo>
                    <a:pt x="46" y="278"/>
                  </a:lnTo>
                  <a:lnTo>
                    <a:pt x="46" y="278"/>
                  </a:lnTo>
                  <a:lnTo>
                    <a:pt x="46" y="278"/>
                  </a:lnTo>
                  <a:lnTo>
                    <a:pt x="44" y="280"/>
                  </a:lnTo>
                  <a:lnTo>
                    <a:pt x="44" y="280"/>
                  </a:lnTo>
                  <a:lnTo>
                    <a:pt x="44" y="282"/>
                  </a:lnTo>
                  <a:lnTo>
                    <a:pt x="46" y="282"/>
                  </a:lnTo>
                  <a:lnTo>
                    <a:pt x="48" y="282"/>
                  </a:lnTo>
                  <a:lnTo>
                    <a:pt x="48" y="282"/>
                  </a:lnTo>
                  <a:lnTo>
                    <a:pt x="50" y="284"/>
                  </a:lnTo>
                  <a:lnTo>
                    <a:pt x="50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6" y="286"/>
                  </a:lnTo>
                  <a:lnTo>
                    <a:pt x="58" y="286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8" y="280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58" y="266"/>
                  </a:lnTo>
                  <a:lnTo>
                    <a:pt x="58" y="266"/>
                  </a:lnTo>
                  <a:lnTo>
                    <a:pt x="60" y="266"/>
                  </a:lnTo>
                  <a:lnTo>
                    <a:pt x="62" y="264"/>
                  </a:lnTo>
                  <a:lnTo>
                    <a:pt x="64" y="262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6" y="256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46"/>
                  </a:lnTo>
                  <a:lnTo>
                    <a:pt x="70" y="244"/>
                  </a:lnTo>
                  <a:lnTo>
                    <a:pt x="72" y="242"/>
                  </a:lnTo>
                  <a:lnTo>
                    <a:pt x="74" y="240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6" y="242"/>
                  </a:lnTo>
                  <a:lnTo>
                    <a:pt x="80" y="240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8" y="242"/>
                  </a:lnTo>
                  <a:lnTo>
                    <a:pt x="88" y="240"/>
                  </a:lnTo>
                  <a:lnTo>
                    <a:pt x="88" y="240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0" y="240"/>
                  </a:lnTo>
                  <a:lnTo>
                    <a:pt x="92" y="238"/>
                  </a:lnTo>
                  <a:lnTo>
                    <a:pt x="92" y="238"/>
                  </a:lnTo>
                  <a:lnTo>
                    <a:pt x="96" y="236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230"/>
                  </a:lnTo>
                  <a:lnTo>
                    <a:pt x="98" y="226"/>
                  </a:lnTo>
                  <a:lnTo>
                    <a:pt x="96" y="226"/>
                  </a:lnTo>
                  <a:lnTo>
                    <a:pt x="96" y="226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4" y="224"/>
                  </a:lnTo>
                  <a:lnTo>
                    <a:pt x="92" y="222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8" y="224"/>
                  </a:lnTo>
                  <a:lnTo>
                    <a:pt x="86" y="224"/>
                  </a:lnTo>
                  <a:lnTo>
                    <a:pt x="84" y="224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2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78" y="220"/>
                  </a:lnTo>
                  <a:lnTo>
                    <a:pt x="78" y="222"/>
                  </a:lnTo>
                  <a:lnTo>
                    <a:pt x="78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2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0" y="238"/>
                  </a:lnTo>
                  <a:lnTo>
                    <a:pt x="68" y="238"/>
                  </a:lnTo>
                  <a:lnTo>
                    <a:pt x="68" y="240"/>
                  </a:lnTo>
                  <a:lnTo>
                    <a:pt x="68" y="242"/>
                  </a:lnTo>
                  <a:lnTo>
                    <a:pt x="66" y="242"/>
                  </a:lnTo>
                  <a:lnTo>
                    <a:pt x="66" y="244"/>
                  </a:lnTo>
                  <a:lnTo>
                    <a:pt x="66" y="246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4" y="250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2"/>
                  </a:lnTo>
                  <a:lnTo>
                    <a:pt x="62" y="254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58" y="260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6" y="256"/>
                  </a:lnTo>
                  <a:lnTo>
                    <a:pt x="58" y="252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4" y="242"/>
                  </a:lnTo>
                  <a:lnTo>
                    <a:pt x="64" y="240"/>
                  </a:lnTo>
                  <a:lnTo>
                    <a:pt x="66" y="238"/>
                  </a:lnTo>
                  <a:lnTo>
                    <a:pt x="68" y="234"/>
                  </a:lnTo>
                  <a:lnTo>
                    <a:pt x="70" y="230"/>
                  </a:lnTo>
                  <a:lnTo>
                    <a:pt x="72" y="228"/>
                  </a:lnTo>
                  <a:lnTo>
                    <a:pt x="72" y="226"/>
                  </a:lnTo>
                  <a:lnTo>
                    <a:pt x="72" y="224"/>
                  </a:lnTo>
                  <a:lnTo>
                    <a:pt x="74" y="220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8" y="214"/>
                  </a:lnTo>
                  <a:lnTo>
                    <a:pt x="78" y="214"/>
                  </a:lnTo>
                  <a:lnTo>
                    <a:pt x="78" y="212"/>
                  </a:lnTo>
                  <a:lnTo>
                    <a:pt x="80" y="210"/>
                  </a:lnTo>
                  <a:lnTo>
                    <a:pt x="80" y="206"/>
                  </a:lnTo>
                  <a:lnTo>
                    <a:pt x="82" y="202"/>
                  </a:lnTo>
                  <a:lnTo>
                    <a:pt x="82" y="200"/>
                  </a:lnTo>
                  <a:lnTo>
                    <a:pt x="82" y="198"/>
                  </a:lnTo>
                  <a:lnTo>
                    <a:pt x="84" y="194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6" y="188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90" y="168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88" y="160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0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8" y="140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6" y="106"/>
                  </a:lnTo>
                  <a:lnTo>
                    <a:pt x="86" y="102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90" y="94"/>
                  </a:lnTo>
                  <a:lnTo>
                    <a:pt x="90" y="92"/>
                  </a:lnTo>
                  <a:lnTo>
                    <a:pt x="90" y="90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2"/>
                  </a:lnTo>
                  <a:lnTo>
                    <a:pt x="92" y="80"/>
                  </a:lnTo>
                  <a:lnTo>
                    <a:pt x="94" y="78"/>
                  </a:lnTo>
                  <a:lnTo>
                    <a:pt x="94" y="76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4" y="28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196" y="26"/>
                  </a:lnTo>
                  <a:lnTo>
                    <a:pt x="196" y="32"/>
                  </a:lnTo>
                  <a:lnTo>
                    <a:pt x="230" y="30"/>
                  </a:lnTo>
                  <a:lnTo>
                    <a:pt x="230" y="30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4324349" y="1693868"/>
              <a:ext cx="568325" cy="806450"/>
            </a:xfrm>
            <a:custGeom>
              <a:avLst/>
              <a:gdLst>
                <a:gd name="T0" fmla="*/ 358 w 358"/>
                <a:gd name="T1" fmla="*/ 78 h 508"/>
                <a:gd name="T2" fmla="*/ 348 w 358"/>
                <a:gd name="T3" fmla="*/ 102 h 508"/>
                <a:gd name="T4" fmla="*/ 334 w 358"/>
                <a:gd name="T5" fmla="*/ 122 h 508"/>
                <a:gd name="T6" fmla="*/ 318 w 358"/>
                <a:gd name="T7" fmla="*/ 140 h 508"/>
                <a:gd name="T8" fmla="*/ 308 w 358"/>
                <a:gd name="T9" fmla="*/ 162 h 508"/>
                <a:gd name="T10" fmla="*/ 304 w 358"/>
                <a:gd name="T11" fmla="*/ 184 h 508"/>
                <a:gd name="T12" fmla="*/ 292 w 358"/>
                <a:gd name="T13" fmla="*/ 200 h 508"/>
                <a:gd name="T14" fmla="*/ 280 w 358"/>
                <a:gd name="T15" fmla="*/ 226 h 508"/>
                <a:gd name="T16" fmla="*/ 274 w 358"/>
                <a:gd name="T17" fmla="*/ 246 h 508"/>
                <a:gd name="T18" fmla="*/ 272 w 358"/>
                <a:gd name="T19" fmla="*/ 260 h 508"/>
                <a:gd name="T20" fmla="*/ 278 w 358"/>
                <a:gd name="T21" fmla="*/ 272 h 508"/>
                <a:gd name="T22" fmla="*/ 280 w 358"/>
                <a:gd name="T23" fmla="*/ 292 h 508"/>
                <a:gd name="T24" fmla="*/ 256 w 358"/>
                <a:gd name="T25" fmla="*/ 308 h 508"/>
                <a:gd name="T26" fmla="*/ 236 w 358"/>
                <a:gd name="T27" fmla="*/ 322 h 508"/>
                <a:gd name="T28" fmla="*/ 216 w 358"/>
                <a:gd name="T29" fmla="*/ 336 h 508"/>
                <a:gd name="T30" fmla="*/ 202 w 358"/>
                <a:gd name="T31" fmla="*/ 344 h 508"/>
                <a:gd name="T32" fmla="*/ 186 w 358"/>
                <a:gd name="T33" fmla="*/ 358 h 508"/>
                <a:gd name="T34" fmla="*/ 176 w 358"/>
                <a:gd name="T35" fmla="*/ 372 h 508"/>
                <a:gd name="T36" fmla="*/ 168 w 358"/>
                <a:gd name="T37" fmla="*/ 388 h 508"/>
                <a:gd name="T38" fmla="*/ 198 w 358"/>
                <a:gd name="T39" fmla="*/ 414 h 508"/>
                <a:gd name="T40" fmla="*/ 196 w 358"/>
                <a:gd name="T41" fmla="*/ 436 h 508"/>
                <a:gd name="T42" fmla="*/ 202 w 358"/>
                <a:gd name="T43" fmla="*/ 462 h 508"/>
                <a:gd name="T44" fmla="*/ 204 w 358"/>
                <a:gd name="T45" fmla="*/ 484 h 508"/>
                <a:gd name="T46" fmla="*/ 206 w 358"/>
                <a:gd name="T47" fmla="*/ 502 h 508"/>
                <a:gd name="T48" fmla="*/ 140 w 358"/>
                <a:gd name="T49" fmla="*/ 508 h 508"/>
                <a:gd name="T50" fmla="*/ 24 w 358"/>
                <a:gd name="T51" fmla="*/ 508 h 508"/>
                <a:gd name="T52" fmla="*/ 26 w 358"/>
                <a:gd name="T53" fmla="*/ 230 h 508"/>
                <a:gd name="T54" fmla="*/ 20 w 358"/>
                <a:gd name="T55" fmla="*/ 204 h 508"/>
                <a:gd name="T56" fmla="*/ 12 w 358"/>
                <a:gd name="T57" fmla="*/ 188 h 508"/>
                <a:gd name="T58" fmla="*/ 0 w 358"/>
                <a:gd name="T59" fmla="*/ 162 h 508"/>
                <a:gd name="T60" fmla="*/ 18 w 358"/>
                <a:gd name="T61" fmla="*/ 156 h 508"/>
                <a:gd name="T62" fmla="*/ 30 w 358"/>
                <a:gd name="T63" fmla="*/ 160 h 508"/>
                <a:gd name="T64" fmla="*/ 48 w 358"/>
                <a:gd name="T65" fmla="*/ 160 h 508"/>
                <a:gd name="T66" fmla="*/ 56 w 358"/>
                <a:gd name="T67" fmla="*/ 146 h 508"/>
                <a:gd name="T68" fmla="*/ 66 w 358"/>
                <a:gd name="T69" fmla="*/ 130 h 508"/>
                <a:gd name="T70" fmla="*/ 52 w 358"/>
                <a:gd name="T71" fmla="*/ 112 h 508"/>
                <a:gd name="T72" fmla="*/ 58 w 358"/>
                <a:gd name="T73" fmla="*/ 94 h 508"/>
                <a:gd name="T74" fmla="*/ 70 w 358"/>
                <a:gd name="T75" fmla="*/ 72 h 508"/>
                <a:gd name="T76" fmla="*/ 86 w 358"/>
                <a:gd name="T77" fmla="*/ 76 h 508"/>
                <a:gd name="T78" fmla="*/ 102 w 358"/>
                <a:gd name="T79" fmla="*/ 86 h 508"/>
                <a:gd name="T80" fmla="*/ 116 w 358"/>
                <a:gd name="T81" fmla="*/ 106 h 508"/>
                <a:gd name="T82" fmla="*/ 142 w 358"/>
                <a:gd name="T83" fmla="*/ 108 h 508"/>
                <a:gd name="T84" fmla="*/ 164 w 358"/>
                <a:gd name="T85" fmla="*/ 114 h 508"/>
                <a:gd name="T86" fmla="*/ 180 w 358"/>
                <a:gd name="T87" fmla="*/ 132 h 508"/>
                <a:gd name="T88" fmla="*/ 206 w 358"/>
                <a:gd name="T89" fmla="*/ 136 h 508"/>
                <a:gd name="T90" fmla="*/ 220 w 358"/>
                <a:gd name="T91" fmla="*/ 126 h 508"/>
                <a:gd name="T92" fmla="*/ 202 w 358"/>
                <a:gd name="T93" fmla="*/ 106 h 508"/>
                <a:gd name="T94" fmla="*/ 202 w 358"/>
                <a:gd name="T95" fmla="*/ 88 h 508"/>
                <a:gd name="T96" fmla="*/ 210 w 358"/>
                <a:gd name="T97" fmla="*/ 70 h 508"/>
                <a:gd name="T98" fmla="*/ 240 w 358"/>
                <a:gd name="T99" fmla="*/ 60 h 508"/>
                <a:gd name="T100" fmla="*/ 258 w 358"/>
                <a:gd name="T101" fmla="*/ 52 h 508"/>
                <a:gd name="T102" fmla="*/ 274 w 358"/>
                <a:gd name="T103" fmla="*/ 40 h 508"/>
                <a:gd name="T104" fmla="*/ 288 w 358"/>
                <a:gd name="T105" fmla="*/ 30 h 508"/>
                <a:gd name="T106" fmla="*/ 296 w 358"/>
                <a:gd name="T107" fmla="*/ 16 h 508"/>
                <a:gd name="T108" fmla="*/ 314 w 358"/>
                <a:gd name="T109" fmla="*/ 14 h 508"/>
                <a:gd name="T110" fmla="*/ 324 w 358"/>
                <a:gd name="T111" fmla="*/ 2 h 508"/>
                <a:gd name="T112" fmla="*/ 340 w 358"/>
                <a:gd name="T113" fmla="*/ 10 h 508"/>
                <a:gd name="T114" fmla="*/ 342 w 358"/>
                <a:gd name="T115" fmla="*/ 22 h 508"/>
                <a:gd name="T116" fmla="*/ 340 w 358"/>
                <a:gd name="T117" fmla="*/ 46 h 508"/>
                <a:gd name="T118" fmla="*/ 340 w 358"/>
                <a:gd name="T119" fmla="*/ 6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8" h="508">
                  <a:moveTo>
                    <a:pt x="342" y="66"/>
                  </a:moveTo>
                  <a:lnTo>
                    <a:pt x="342" y="68"/>
                  </a:lnTo>
                  <a:lnTo>
                    <a:pt x="344" y="70"/>
                  </a:lnTo>
                  <a:lnTo>
                    <a:pt x="346" y="70"/>
                  </a:lnTo>
                  <a:lnTo>
                    <a:pt x="348" y="70"/>
                  </a:lnTo>
                  <a:lnTo>
                    <a:pt x="350" y="70"/>
                  </a:lnTo>
                  <a:lnTo>
                    <a:pt x="352" y="72"/>
                  </a:lnTo>
                  <a:lnTo>
                    <a:pt x="356" y="74"/>
                  </a:lnTo>
                  <a:lnTo>
                    <a:pt x="358" y="76"/>
                  </a:lnTo>
                  <a:lnTo>
                    <a:pt x="358" y="78"/>
                  </a:lnTo>
                  <a:lnTo>
                    <a:pt x="358" y="82"/>
                  </a:lnTo>
                  <a:lnTo>
                    <a:pt x="358" y="86"/>
                  </a:lnTo>
                  <a:lnTo>
                    <a:pt x="358" y="90"/>
                  </a:lnTo>
                  <a:lnTo>
                    <a:pt x="356" y="94"/>
                  </a:lnTo>
                  <a:lnTo>
                    <a:pt x="356" y="96"/>
                  </a:lnTo>
                  <a:lnTo>
                    <a:pt x="356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8" y="102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38" y="102"/>
                  </a:lnTo>
                  <a:lnTo>
                    <a:pt x="334" y="106"/>
                  </a:lnTo>
                  <a:lnTo>
                    <a:pt x="332" y="106"/>
                  </a:lnTo>
                  <a:lnTo>
                    <a:pt x="330" y="108"/>
                  </a:lnTo>
                  <a:lnTo>
                    <a:pt x="332" y="110"/>
                  </a:lnTo>
                  <a:lnTo>
                    <a:pt x="334" y="112"/>
                  </a:lnTo>
                  <a:lnTo>
                    <a:pt x="334" y="114"/>
                  </a:lnTo>
                  <a:lnTo>
                    <a:pt x="334" y="122"/>
                  </a:lnTo>
                  <a:lnTo>
                    <a:pt x="332" y="130"/>
                  </a:lnTo>
                  <a:lnTo>
                    <a:pt x="332" y="130"/>
                  </a:lnTo>
                  <a:lnTo>
                    <a:pt x="332" y="132"/>
                  </a:lnTo>
                  <a:lnTo>
                    <a:pt x="332" y="132"/>
                  </a:lnTo>
                  <a:lnTo>
                    <a:pt x="330" y="134"/>
                  </a:lnTo>
                  <a:lnTo>
                    <a:pt x="328" y="132"/>
                  </a:lnTo>
                  <a:lnTo>
                    <a:pt x="326" y="134"/>
                  </a:lnTo>
                  <a:lnTo>
                    <a:pt x="324" y="136"/>
                  </a:lnTo>
                  <a:lnTo>
                    <a:pt x="322" y="138"/>
                  </a:lnTo>
                  <a:lnTo>
                    <a:pt x="318" y="140"/>
                  </a:lnTo>
                  <a:lnTo>
                    <a:pt x="318" y="140"/>
                  </a:lnTo>
                  <a:lnTo>
                    <a:pt x="316" y="140"/>
                  </a:lnTo>
                  <a:lnTo>
                    <a:pt x="314" y="142"/>
                  </a:lnTo>
                  <a:lnTo>
                    <a:pt x="312" y="144"/>
                  </a:lnTo>
                  <a:lnTo>
                    <a:pt x="312" y="144"/>
                  </a:lnTo>
                  <a:lnTo>
                    <a:pt x="310" y="148"/>
                  </a:lnTo>
                  <a:lnTo>
                    <a:pt x="310" y="150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4"/>
                  </a:lnTo>
                  <a:lnTo>
                    <a:pt x="308" y="166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10" y="172"/>
                  </a:lnTo>
                  <a:lnTo>
                    <a:pt x="310" y="176"/>
                  </a:lnTo>
                  <a:lnTo>
                    <a:pt x="308" y="178"/>
                  </a:lnTo>
                  <a:lnTo>
                    <a:pt x="304" y="180"/>
                  </a:lnTo>
                  <a:lnTo>
                    <a:pt x="304" y="180"/>
                  </a:lnTo>
                  <a:lnTo>
                    <a:pt x="304" y="184"/>
                  </a:lnTo>
                  <a:lnTo>
                    <a:pt x="300" y="188"/>
                  </a:lnTo>
                  <a:lnTo>
                    <a:pt x="300" y="188"/>
                  </a:lnTo>
                  <a:lnTo>
                    <a:pt x="300" y="190"/>
                  </a:lnTo>
                  <a:lnTo>
                    <a:pt x="298" y="190"/>
                  </a:lnTo>
                  <a:lnTo>
                    <a:pt x="296" y="192"/>
                  </a:lnTo>
                  <a:lnTo>
                    <a:pt x="294" y="192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2" y="198"/>
                  </a:lnTo>
                  <a:lnTo>
                    <a:pt x="292" y="200"/>
                  </a:lnTo>
                  <a:lnTo>
                    <a:pt x="294" y="204"/>
                  </a:lnTo>
                  <a:lnTo>
                    <a:pt x="294" y="208"/>
                  </a:lnTo>
                  <a:lnTo>
                    <a:pt x="292" y="210"/>
                  </a:lnTo>
                  <a:lnTo>
                    <a:pt x="294" y="212"/>
                  </a:lnTo>
                  <a:lnTo>
                    <a:pt x="292" y="214"/>
                  </a:lnTo>
                  <a:lnTo>
                    <a:pt x="290" y="218"/>
                  </a:lnTo>
                  <a:lnTo>
                    <a:pt x="286" y="220"/>
                  </a:lnTo>
                  <a:lnTo>
                    <a:pt x="282" y="222"/>
                  </a:lnTo>
                  <a:lnTo>
                    <a:pt x="282" y="224"/>
                  </a:lnTo>
                  <a:lnTo>
                    <a:pt x="280" y="226"/>
                  </a:lnTo>
                  <a:lnTo>
                    <a:pt x="278" y="226"/>
                  </a:lnTo>
                  <a:lnTo>
                    <a:pt x="276" y="228"/>
                  </a:lnTo>
                  <a:lnTo>
                    <a:pt x="276" y="230"/>
                  </a:lnTo>
                  <a:lnTo>
                    <a:pt x="276" y="230"/>
                  </a:lnTo>
                  <a:lnTo>
                    <a:pt x="278" y="232"/>
                  </a:lnTo>
                  <a:lnTo>
                    <a:pt x="278" y="238"/>
                  </a:lnTo>
                  <a:lnTo>
                    <a:pt x="278" y="240"/>
                  </a:lnTo>
                  <a:lnTo>
                    <a:pt x="276" y="242"/>
                  </a:lnTo>
                  <a:lnTo>
                    <a:pt x="276" y="242"/>
                  </a:lnTo>
                  <a:lnTo>
                    <a:pt x="274" y="246"/>
                  </a:lnTo>
                  <a:lnTo>
                    <a:pt x="274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68" y="246"/>
                  </a:lnTo>
                  <a:lnTo>
                    <a:pt x="266" y="248"/>
                  </a:lnTo>
                  <a:lnTo>
                    <a:pt x="266" y="250"/>
                  </a:lnTo>
                  <a:lnTo>
                    <a:pt x="268" y="252"/>
                  </a:lnTo>
                  <a:lnTo>
                    <a:pt x="268" y="256"/>
                  </a:lnTo>
                  <a:lnTo>
                    <a:pt x="270" y="258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0" y="264"/>
                  </a:lnTo>
                  <a:lnTo>
                    <a:pt x="270" y="266"/>
                  </a:lnTo>
                  <a:lnTo>
                    <a:pt x="270" y="268"/>
                  </a:lnTo>
                  <a:lnTo>
                    <a:pt x="272" y="268"/>
                  </a:lnTo>
                  <a:lnTo>
                    <a:pt x="276" y="268"/>
                  </a:lnTo>
                  <a:lnTo>
                    <a:pt x="276" y="268"/>
                  </a:lnTo>
                  <a:lnTo>
                    <a:pt x="278" y="270"/>
                  </a:lnTo>
                  <a:lnTo>
                    <a:pt x="278" y="270"/>
                  </a:lnTo>
                  <a:lnTo>
                    <a:pt x="278" y="272"/>
                  </a:lnTo>
                  <a:lnTo>
                    <a:pt x="278" y="274"/>
                  </a:lnTo>
                  <a:lnTo>
                    <a:pt x="278" y="276"/>
                  </a:lnTo>
                  <a:lnTo>
                    <a:pt x="280" y="278"/>
                  </a:lnTo>
                  <a:lnTo>
                    <a:pt x="282" y="284"/>
                  </a:lnTo>
                  <a:lnTo>
                    <a:pt x="282" y="286"/>
                  </a:lnTo>
                  <a:lnTo>
                    <a:pt x="284" y="288"/>
                  </a:lnTo>
                  <a:lnTo>
                    <a:pt x="284" y="290"/>
                  </a:lnTo>
                  <a:lnTo>
                    <a:pt x="284" y="290"/>
                  </a:lnTo>
                  <a:lnTo>
                    <a:pt x="282" y="292"/>
                  </a:lnTo>
                  <a:lnTo>
                    <a:pt x="280" y="292"/>
                  </a:lnTo>
                  <a:lnTo>
                    <a:pt x="278" y="292"/>
                  </a:lnTo>
                  <a:lnTo>
                    <a:pt x="276" y="290"/>
                  </a:lnTo>
                  <a:lnTo>
                    <a:pt x="272" y="292"/>
                  </a:lnTo>
                  <a:lnTo>
                    <a:pt x="270" y="294"/>
                  </a:lnTo>
                  <a:lnTo>
                    <a:pt x="268" y="298"/>
                  </a:lnTo>
                  <a:lnTo>
                    <a:pt x="266" y="298"/>
                  </a:lnTo>
                  <a:lnTo>
                    <a:pt x="264" y="298"/>
                  </a:lnTo>
                  <a:lnTo>
                    <a:pt x="262" y="298"/>
                  </a:lnTo>
                  <a:lnTo>
                    <a:pt x="258" y="302"/>
                  </a:lnTo>
                  <a:lnTo>
                    <a:pt x="256" y="308"/>
                  </a:lnTo>
                  <a:lnTo>
                    <a:pt x="254" y="308"/>
                  </a:lnTo>
                  <a:lnTo>
                    <a:pt x="252" y="312"/>
                  </a:lnTo>
                  <a:lnTo>
                    <a:pt x="250" y="314"/>
                  </a:lnTo>
                  <a:lnTo>
                    <a:pt x="244" y="314"/>
                  </a:lnTo>
                  <a:lnTo>
                    <a:pt x="242" y="314"/>
                  </a:lnTo>
                  <a:lnTo>
                    <a:pt x="238" y="316"/>
                  </a:lnTo>
                  <a:lnTo>
                    <a:pt x="236" y="318"/>
                  </a:lnTo>
                  <a:lnTo>
                    <a:pt x="238" y="320"/>
                  </a:lnTo>
                  <a:lnTo>
                    <a:pt x="236" y="322"/>
                  </a:lnTo>
                  <a:lnTo>
                    <a:pt x="236" y="322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6" y="328"/>
                  </a:lnTo>
                  <a:lnTo>
                    <a:pt x="224" y="330"/>
                  </a:lnTo>
                  <a:lnTo>
                    <a:pt x="222" y="332"/>
                  </a:lnTo>
                  <a:lnTo>
                    <a:pt x="222" y="336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2" y="336"/>
                  </a:lnTo>
                  <a:lnTo>
                    <a:pt x="210" y="338"/>
                  </a:lnTo>
                  <a:lnTo>
                    <a:pt x="210" y="338"/>
                  </a:lnTo>
                  <a:lnTo>
                    <a:pt x="210" y="340"/>
                  </a:lnTo>
                  <a:lnTo>
                    <a:pt x="210" y="342"/>
                  </a:lnTo>
                  <a:lnTo>
                    <a:pt x="208" y="344"/>
                  </a:lnTo>
                  <a:lnTo>
                    <a:pt x="206" y="344"/>
                  </a:lnTo>
                  <a:lnTo>
                    <a:pt x="204" y="346"/>
                  </a:lnTo>
                  <a:lnTo>
                    <a:pt x="204" y="346"/>
                  </a:lnTo>
                  <a:lnTo>
                    <a:pt x="202" y="344"/>
                  </a:lnTo>
                  <a:lnTo>
                    <a:pt x="198" y="346"/>
                  </a:lnTo>
                  <a:lnTo>
                    <a:pt x="194" y="348"/>
                  </a:lnTo>
                  <a:lnTo>
                    <a:pt x="192" y="346"/>
                  </a:lnTo>
                  <a:lnTo>
                    <a:pt x="190" y="348"/>
                  </a:lnTo>
                  <a:lnTo>
                    <a:pt x="190" y="352"/>
                  </a:lnTo>
                  <a:lnTo>
                    <a:pt x="190" y="354"/>
                  </a:lnTo>
                  <a:lnTo>
                    <a:pt x="190" y="356"/>
                  </a:lnTo>
                  <a:lnTo>
                    <a:pt x="188" y="356"/>
                  </a:lnTo>
                  <a:lnTo>
                    <a:pt x="188" y="358"/>
                  </a:lnTo>
                  <a:lnTo>
                    <a:pt x="186" y="358"/>
                  </a:lnTo>
                  <a:lnTo>
                    <a:pt x="186" y="360"/>
                  </a:lnTo>
                  <a:lnTo>
                    <a:pt x="184" y="362"/>
                  </a:lnTo>
                  <a:lnTo>
                    <a:pt x="184" y="364"/>
                  </a:lnTo>
                  <a:lnTo>
                    <a:pt x="182" y="366"/>
                  </a:lnTo>
                  <a:lnTo>
                    <a:pt x="180" y="368"/>
                  </a:lnTo>
                  <a:lnTo>
                    <a:pt x="178" y="368"/>
                  </a:lnTo>
                  <a:lnTo>
                    <a:pt x="178" y="368"/>
                  </a:lnTo>
                  <a:lnTo>
                    <a:pt x="176" y="368"/>
                  </a:lnTo>
                  <a:lnTo>
                    <a:pt x="176" y="372"/>
                  </a:lnTo>
                  <a:lnTo>
                    <a:pt x="176" y="372"/>
                  </a:lnTo>
                  <a:lnTo>
                    <a:pt x="174" y="374"/>
                  </a:lnTo>
                  <a:lnTo>
                    <a:pt x="172" y="372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70" y="376"/>
                  </a:lnTo>
                  <a:lnTo>
                    <a:pt x="170" y="378"/>
                  </a:lnTo>
                  <a:lnTo>
                    <a:pt x="168" y="380"/>
                  </a:lnTo>
                  <a:lnTo>
                    <a:pt x="170" y="384"/>
                  </a:lnTo>
                  <a:lnTo>
                    <a:pt x="170" y="386"/>
                  </a:lnTo>
                  <a:lnTo>
                    <a:pt x="168" y="388"/>
                  </a:lnTo>
                  <a:lnTo>
                    <a:pt x="170" y="396"/>
                  </a:lnTo>
                  <a:lnTo>
                    <a:pt x="172" y="400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80" y="404"/>
                  </a:lnTo>
                  <a:lnTo>
                    <a:pt x="182" y="404"/>
                  </a:lnTo>
                  <a:lnTo>
                    <a:pt x="186" y="404"/>
                  </a:lnTo>
                  <a:lnTo>
                    <a:pt x="190" y="408"/>
                  </a:lnTo>
                  <a:lnTo>
                    <a:pt x="196" y="410"/>
                  </a:lnTo>
                  <a:lnTo>
                    <a:pt x="198" y="414"/>
                  </a:lnTo>
                  <a:lnTo>
                    <a:pt x="198" y="416"/>
                  </a:lnTo>
                  <a:lnTo>
                    <a:pt x="198" y="418"/>
                  </a:lnTo>
                  <a:lnTo>
                    <a:pt x="198" y="420"/>
                  </a:lnTo>
                  <a:lnTo>
                    <a:pt x="196" y="422"/>
                  </a:lnTo>
                  <a:lnTo>
                    <a:pt x="196" y="424"/>
                  </a:lnTo>
                  <a:lnTo>
                    <a:pt x="198" y="426"/>
                  </a:lnTo>
                  <a:lnTo>
                    <a:pt x="200" y="430"/>
                  </a:lnTo>
                  <a:lnTo>
                    <a:pt x="200" y="432"/>
                  </a:lnTo>
                  <a:lnTo>
                    <a:pt x="198" y="434"/>
                  </a:lnTo>
                  <a:lnTo>
                    <a:pt x="196" y="436"/>
                  </a:lnTo>
                  <a:lnTo>
                    <a:pt x="196" y="438"/>
                  </a:lnTo>
                  <a:lnTo>
                    <a:pt x="194" y="442"/>
                  </a:lnTo>
                  <a:lnTo>
                    <a:pt x="194" y="444"/>
                  </a:lnTo>
                  <a:lnTo>
                    <a:pt x="194" y="448"/>
                  </a:lnTo>
                  <a:lnTo>
                    <a:pt x="200" y="450"/>
                  </a:lnTo>
                  <a:lnTo>
                    <a:pt x="198" y="452"/>
                  </a:lnTo>
                  <a:lnTo>
                    <a:pt x="198" y="454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2"/>
                  </a:lnTo>
                  <a:lnTo>
                    <a:pt x="202" y="466"/>
                  </a:lnTo>
                  <a:lnTo>
                    <a:pt x="200" y="468"/>
                  </a:lnTo>
                  <a:lnTo>
                    <a:pt x="200" y="468"/>
                  </a:lnTo>
                  <a:lnTo>
                    <a:pt x="200" y="470"/>
                  </a:lnTo>
                  <a:lnTo>
                    <a:pt x="198" y="472"/>
                  </a:lnTo>
                  <a:lnTo>
                    <a:pt x="200" y="474"/>
                  </a:lnTo>
                  <a:lnTo>
                    <a:pt x="202" y="476"/>
                  </a:lnTo>
                  <a:lnTo>
                    <a:pt x="206" y="480"/>
                  </a:lnTo>
                  <a:lnTo>
                    <a:pt x="206" y="482"/>
                  </a:lnTo>
                  <a:lnTo>
                    <a:pt x="204" y="484"/>
                  </a:lnTo>
                  <a:lnTo>
                    <a:pt x="206" y="488"/>
                  </a:lnTo>
                  <a:lnTo>
                    <a:pt x="206" y="490"/>
                  </a:lnTo>
                  <a:lnTo>
                    <a:pt x="204" y="492"/>
                  </a:lnTo>
                  <a:lnTo>
                    <a:pt x="204" y="494"/>
                  </a:lnTo>
                  <a:lnTo>
                    <a:pt x="206" y="496"/>
                  </a:lnTo>
                  <a:lnTo>
                    <a:pt x="206" y="498"/>
                  </a:lnTo>
                  <a:lnTo>
                    <a:pt x="206" y="498"/>
                  </a:lnTo>
                  <a:lnTo>
                    <a:pt x="206" y="500"/>
                  </a:lnTo>
                  <a:lnTo>
                    <a:pt x="206" y="502"/>
                  </a:lnTo>
                  <a:lnTo>
                    <a:pt x="206" y="502"/>
                  </a:lnTo>
                  <a:lnTo>
                    <a:pt x="208" y="502"/>
                  </a:lnTo>
                  <a:lnTo>
                    <a:pt x="210" y="506"/>
                  </a:lnTo>
                  <a:lnTo>
                    <a:pt x="210" y="508"/>
                  </a:lnTo>
                  <a:lnTo>
                    <a:pt x="182" y="508"/>
                  </a:lnTo>
                  <a:lnTo>
                    <a:pt x="174" y="508"/>
                  </a:lnTo>
                  <a:lnTo>
                    <a:pt x="172" y="508"/>
                  </a:lnTo>
                  <a:lnTo>
                    <a:pt x="164" y="508"/>
                  </a:lnTo>
                  <a:lnTo>
                    <a:pt x="146" y="508"/>
                  </a:lnTo>
                  <a:lnTo>
                    <a:pt x="144" y="508"/>
                  </a:lnTo>
                  <a:lnTo>
                    <a:pt x="140" y="508"/>
                  </a:lnTo>
                  <a:lnTo>
                    <a:pt x="138" y="508"/>
                  </a:lnTo>
                  <a:lnTo>
                    <a:pt x="132" y="508"/>
                  </a:lnTo>
                  <a:lnTo>
                    <a:pt x="120" y="508"/>
                  </a:lnTo>
                  <a:lnTo>
                    <a:pt x="114" y="508"/>
                  </a:lnTo>
                  <a:lnTo>
                    <a:pt x="90" y="508"/>
                  </a:lnTo>
                  <a:lnTo>
                    <a:pt x="86" y="508"/>
                  </a:lnTo>
                  <a:lnTo>
                    <a:pt x="78" y="508"/>
                  </a:lnTo>
                  <a:lnTo>
                    <a:pt x="54" y="508"/>
                  </a:lnTo>
                  <a:lnTo>
                    <a:pt x="26" y="508"/>
                  </a:lnTo>
                  <a:lnTo>
                    <a:pt x="24" y="508"/>
                  </a:lnTo>
                  <a:lnTo>
                    <a:pt x="24" y="500"/>
                  </a:lnTo>
                  <a:lnTo>
                    <a:pt x="24" y="462"/>
                  </a:lnTo>
                  <a:lnTo>
                    <a:pt x="24" y="444"/>
                  </a:lnTo>
                  <a:lnTo>
                    <a:pt x="24" y="414"/>
                  </a:lnTo>
                  <a:lnTo>
                    <a:pt x="24" y="390"/>
                  </a:lnTo>
                  <a:lnTo>
                    <a:pt x="24" y="316"/>
                  </a:lnTo>
                  <a:lnTo>
                    <a:pt x="24" y="284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6" y="230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2" y="222"/>
                  </a:lnTo>
                  <a:lnTo>
                    <a:pt x="22" y="220"/>
                  </a:lnTo>
                  <a:lnTo>
                    <a:pt x="24" y="218"/>
                  </a:lnTo>
                  <a:lnTo>
                    <a:pt x="20" y="216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0" y="204"/>
                  </a:lnTo>
                  <a:lnTo>
                    <a:pt x="18" y="202"/>
                  </a:lnTo>
                  <a:lnTo>
                    <a:pt x="20" y="198"/>
                  </a:lnTo>
                  <a:lnTo>
                    <a:pt x="18" y="196"/>
                  </a:lnTo>
                  <a:lnTo>
                    <a:pt x="20" y="192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6" y="190"/>
                  </a:lnTo>
                  <a:lnTo>
                    <a:pt x="16" y="188"/>
                  </a:lnTo>
                  <a:lnTo>
                    <a:pt x="14" y="186"/>
                  </a:lnTo>
                  <a:lnTo>
                    <a:pt x="12" y="188"/>
                  </a:lnTo>
                  <a:lnTo>
                    <a:pt x="14" y="186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8" y="180"/>
                  </a:lnTo>
                  <a:lnTo>
                    <a:pt x="8" y="178"/>
                  </a:lnTo>
                  <a:lnTo>
                    <a:pt x="6" y="176"/>
                  </a:lnTo>
                  <a:lnTo>
                    <a:pt x="2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8"/>
                  </a:lnTo>
                  <a:lnTo>
                    <a:pt x="8" y="160"/>
                  </a:lnTo>
                  <a:lnTo>
                    <a:pt x="10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4" y="158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18" y="156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4" y="156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0"/>
                  </a:lnTo>
                  <a:lnTo>
                    <a:pt x="30" y="160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64"/>
                  </a:lnTo>
                  <a:lnTo>
                    <a:pt x="44" y="162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8" y="160"/>
                  </a:lnTo>
                  <a:lnTo>
                    <a:pt x="48" y="158"/>
                  </a:lnTo>
                  <a:lnTo>
                    <a:pt x="50" y="158"/>
                  </a:lnTo>
                  <a:lnTo>
                    <a:pt x="52" y="156"/>
                  </a:lnTo>
                  <a:lnTo>
                    <a:pt x="54" y="154"/>
                  </a:lnTo>
                  <a:lnTo>
                    <a:pt x="56" y="152"/>
                  </a:lnTo>
                  <a:lnTo>
                    <a:pt x="54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4" y="124"/>
                  </a:lnTo>
                  <a:lnTo>
                    <a:pt x="62" y="120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8" y="94"/>
                  </a:lnTo>
                  <a:lnTo>
                    <a:pt x="60" y="88"/>
                  </a:lnTo>
                  <a:lnTo>
                    <a:pt x="60" y="80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60" y="74"/>
                  </a:lnTo>
                  <a:lnTo>
                    <a:pt x="64" y="74"/>
                  </a:lnTo>
                  <a:lnTo>
                    <a:pt x="66" y="70"/>
                  </a:lnTo>
                  <a:lnTo>
                    <a:pt x="66" y="68"/>
                  </a:lnTo>
                  <a:lnTo>
                    <a:pt x="68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4" y="78"/>
                  </a:lnTo>
                  <a:lnTo>
                    <a:pt x="76" y="80"/>
                  </a:lnTo>
                  <a:lnTo>
                    <a:pt x="78" y="78"/>
                  </a:lnTo>
                  <a:lnTo>
                    <a:pt x="82" y="76"/>
                  </a:lnTo>
                  <a:lnTo>
                    <a:pt x="84" y="76"/>
                  </a:lnTo>
                  <a:lnTo>
                    <a:pt x="86" y="76"/>
                  </a:lnTo>
                  <a:lnTo>
                    <a:pt x="86" y="78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2" y="84"/>
                  </a:lnTo>
                  <a:lnTo>
                    <a:pt x="94" y="8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2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12" y="100"/>
                  </a:lnTo>
                  <a:lnTo>
                    <a:pt x="114" y="104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2" y="108"/>
                  </a:lnTo>
                  <a:lnTo>
                    <a:pt x="124" y="108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30" y="108"/>
                  </a:lnTo>
                  <a:lnTo>
                    <a:pt x="134" y="106"/>
                  </a:lnTo>
                  <a:lnTo>
                    <a:pt x="134" y="108"/>
                  </a:lnTo>
                  <a:lnTo>
                    <a:pt x="138" y="106"/>
                  </a:lnTo>
                  <a:lnTo>
                    <a:pt x="140" y="106"/>
                  </a:lnTo>
                  <a:lnTo>
                    <a:pt x="142" y="108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8" y="106"/>
                  </a:lnTo>
                  <a:lnTo>
                    <a:pt x="150" y="106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6" y="108"/>
                  </a:lnTo>
                  <a:lnTo>
                    <a:pt x="158" y="110"/>
                  </a:lnTo>
                  <a:lnTo>
                    <a:pt x="160" y="112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2" y="118"/>
                  </a:lnTo>
                  <a:lnTo>
                    <a:pt x="176" y="122"/>
                  </a:lnTo>
                  <a:lnTo>
                    <a:pt x="176" y="126"/>
                  </a:lnTo>
                  <a:lnTo>
                    <a:pt x="176" y="126"/>
                  </a:lnTo>
                  <a:lnTo>
                    <a:pt x="176" y="130"/>
                  </a:lnTo>
                  <a:lnTo>
                    <a:pt x="178" y="132"/>
                  </a:lnTo>
                  <a:lnTo>
                    <a:pt x="180" y="132"/>
                  </a:lnTo>
                  <a:lnTo>
                    <a:pt x="184" y="132"/>
                  </a:lnTo>
                  <a:lnTo>
                    <a:pt x="186" y="132"/>
                  </a:lnTo>
                  <a:lnTo>
                    <a:pt x="190" y="13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8" y="130"/>
                  </a:lnTo>
                  <a:lnTo>
                    <a:pt x="202" y="130"/>
                  </a:lnTo>
                  <a:lnTo>
                    <a:pt x="204" y="132"/>
                  </a:lnTo>
                  <a:lnTo>
                    <a:pt x="206" y="136"/>
                  </a:lnTo>
                  <a:lnTo>
                    <a:pt x="208" y="138"/>
                  </a:lnTo>
                  <a:lnTo>
                    <a:pt x="212" y="136"/>
                  </a:lnTo>
                  <a:lnTo>
                    <a:pt x="214" y="136"/>
                  </a:lnTo>
                  <a:lnTo>
                    <a:pt x="216" y="136"/>
                  </a:lnTo>
                  <a:lnTo>
                    <a:pt x="216" y="134"/>
                  </a:lnTo>
                  <a:lnTo>
                    <a:pt x="216" y="132"/>
                  </a:lnTo>
                  <a:lnTo>
                    <a:pt x="216" y="132"/>
                  </a:lnTo>
                  <a:lnTo>
                    <a:pt x="220" y="130"/>
                  </a:lnTo>
                  <a:lnTo>
                    <a:pt x="220" y="128"/>
                  </a:lnTo>
                  <a:lnTo>
                    <a:pt x="220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6" y="116"/>
                  </a:lnTo>
                  <a:lnTo>
                    <a:pt x="216" y="114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4" y="108"/>
                  </a:lnTo>
                  <a:lnTo>
                    <a:pt x="202" y="106"/>
                  </a:lnTo>
                  <a:lnTo>
                    <a:pt x="200" y="106"/>
                  </a:lnTo>
                  <a:lnTo>
                    <a:pt x="200" y="104"/>
                  </a:lnTo>
                  <a:lnTo>
                    <a:pt x="200" y="102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0" y="96"/>
                  </a:lnTo>
                  <a:lnTo>
                    <a:pt x="198" y="96"/>
                  </a:lnTo>
                  <a:lnTo>
                    <a:pt x="198" y="94"/>
                  </a:lnTo>
                  <a:lnTo>
                    <a:pt x="202" y="90"/>
                  </a:lnTo>
                  <a:lnTo>
                    <a:pt x="202" y="88"/>
                  </a:lnTo>
                  <a:lnTo>
                    <a:pt x="202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4" y="76"/>
                  </a:lnTo>
                  <a:lnTo>
                    <a:pt x="204" y="74"/>
                  </a:lnTo>
                  <a:lnTo>
                    <a:pt x="202" y="72"/>
                  </a:lnTo>
                  <a:lnTo>
                    <a:pt x="202" y="70"/>
                  </a:lnTo>
                  <a:lnTo>
                    <a:pt x="204" y="68"/>
                  </a:lnTo>
                  <a:lnTo>
                    <a:pt x="206" y="68"/>
                  </a:lnTo>
                  <a:lnTo>
                    <a:pt x="210" y="70"/>
                  </a:lnTo>
                  <a:lnTo>
                    <a:pt x="212" y="70"/>
                  </a:lnTo>
                  <a:lnTo>
                    <a:pt x="214" y="68"/>
                  </a:lnTo>
                  <a:lnTo>
                    <a:pt x="216" y="66"/>
                  </a:lnTo>
                  <a:lnTo>
                    <a:pt x="220" y="64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2" y="60"/>
                  </a:lnTo>
                  <a:lnTo>
                    <a:pt x="238" y="62"/>
                  </a:lnTo>
                  <a:lnTo>
                    <a:pt x="240" y="60"/>
                  </a:lnTo>
                  <a:lnTo>
                    <a:pt x="240" y="58"/>
                  </a:lnTo>
                  <a:lnTo>
                    <a:pt x="244" y="58"/>
                  </a:lnTo>
                  <a:lnTo>
                    <a:pt x="246" y="58"/>
                  </a:lnTo>
                  <a:lnTo>
                    <a:pt x="248" y="60"/>
                  </a:lnTo>
                  <a:lnTo>
                    <a:pt x="250" y="60"/>
                  </a:lnTo>
                  <a:lnTo>
                    <a:pt x="250" y="60"/>
                  </a:lnTo>
                  <a:lnTo>
                    <a:pt x="252" y="58"/>
                  </a:lnTo>
                  <a:lnTo>
                    <a:pt x="254" y="56"/>
                  </a:lnTo>
                  <a:lnTo>
                    <a:pt x="256" y="54"/>
                  </a:lnTo>
                  <a:lnTo>
                    <a:pt x="258" y="52"/>
                  </a:lnTo>
                  <a:lnTo>
                    <a:pt x="258" y="50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4" y="46"/>
                  </a:lnTo>
                  <a:lnTo>
                    <a:pt x="266" y="46"/>
                  </a:lnTo>
                  <a:lnTo>
                    <a:pt x="268" y="46"/>
                  </a:lnTo>
                  <a:lnTo>
                    <a:pt x="270" y="46"/>
                  </a:lnTo>
                  <a:lnTo>
                    <a:pt x="272" y="44"/>
                  </a:lnTo>
                  <a:lnTo>
                    <a:pt x="274" y="44"/>
                  </a:lnTo>
                  <a:lnTo>
                    <a:pt x="274" y="40"/>
                  </a:lnTo>
                  <a:lnTo>
                    <a:pt x="274" y="38"/>
                  </a:lnTo>
                  <a:lnTo>
                    <a:pt x="278" y="34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4" y="32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8" y="32"/>
                  </a:lnTo>
                  <a:lnTo>
                    <a:pt x="288" y="30"/>
                  </a:lnTo>
                  <a:lnTo>
                    <a:pt x="288" y="30"/>
                  </a:lnTo>
                  <a:lnTo>
                    <a:pt x="292" y="28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6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8" y="20"/>
                  </a:lnTo>
                  <a:lnTo>
                    <a:pt x="298" y="18"/>
                  </a:lnTo>
                  <a:lnTo>
                    <a:pt x="296" y="16"/>
                  </a:lnTo>
                  <a:lnTo>
                    <a:pt x="298" y="16"/>
                  </a:lnTo>
                  <a:lnTo>
                    <a:pt x="300" y="14"/>
                  </a:lnTo>
                  <a:lnTo>
                    <a:pt x="302" y="14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8" y="14"/>
                  </a:lnTo>
                  <a:lnTo>
                    <a:pt x="310" y="14"/>
                  </a:lnTo>
                  <a:lnTo>
                    <a:pt x="312" y="16"/>
                  </a:lnTo>
                  <a:lnTo>
                    <a:pt x="314" y="16"/>
                  </a:lnTo>
                  <a:lnTo>
                    <a:pt x="314" y="14"/>
                  </a:lnTo>
                  <a:lnTo>
                    <a:pt x="316" y="14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8" y="10"/>
                  </a:lnTo>
                  <a:lnTo>
                    <a:pt x="316" y="8"/>
                  </a:lnTo>
                  <a:lnTo>
                    <a:pt x="316" y="6"/>
                  </a:lnTo>
                  <a:lnTo>
                    <a:pt x="316" y="4"/>
                  </a:lnTo>
                  <a:lnTo>
                    <a:pt x="320" y="0"/>
                  </a:lnTo>
                  <a:lnTo>
                    <a:pt x="322" y="0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30" y="6"/>
                  </a:lnTo>
                  <a:lnTo>
                    <a:pt x="330" y="6"/>
                  </a:lnTo>
                  <a:lnTo>
                    <a:pt x="330" y="8"/>
                  </a:lnTo>
                  <a:lnTo>
                    <a:pt x="332" y="10"/>
                  </a:lnTo>
                  <a:lnTo>
                    <a:pt x="334" y="10"/>
                  </a:lnTo>
                  <a:lnTo>
                    <a:pt x="336" y="8"/>
                  </a:lnTo>
                  <a:lnTo>
                    <a:pt x="338" y="8"/>
                  </a:lnTo>
                  <a:lnTo>
                    <a:pt x="340" y="10"/>
                  </a:lnTo>
                  <a:lnTo>
                    <a:pt x="340" y="10"/>
                  </a:lnTo>
                  <a:lnTo>
                    <a:pt x="340" y="12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44" y="16"/>
                  </a:lnTo>
                  <a:lnTo>
                    <a:pt x="348" y="16"/>
                  </a:lnTo>
                  <a:lnTo>
                    <a:pt x="350" y="18"/>
                  </a:lnTo>
                  <a:lnTo>
                    <a:pt x="348" y="18"/>
                  </a:lnTo>
                  <a:lnTo>
                    <a:pt x="346" y="18"/>
                  </a:lnTo>
                  <a:lnTo>
                    <a:pt x="344" y="20"/>
                  </a:lnTo>
                  <a:lnTo>
                    <a:pt x="342" y="22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2" y="28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8" y="36"/>
                  </a:lnTo>
                  <a:lnTo>
                    <a:pt x="338" y="38"/>
                  </a:lnTo>
                  <a:lnTo>
                    <a:pt x="338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38" y="46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8" y="52"/>
                  </a:lnTo>
                  <a:lnTo>
                    <a:pt x="338" y="52"/>
                  </a:lnTo>
                  <a:lnTo>
                    <a:pt x="336" y="54"/>
                  </a:lnTo>
                  <a:lnTo>
                    <a:pt x="336" y="56"/>
                  </a:lnTo>
                  <a:lnTo>
                    <a:pt x="336" y="58"/>
                  </a:lnTo>
                  <a:lnTo>
                    <a:pt x="336" y="58"/>
                  </a:lnTo>
                  <a:lnTo>
                    <a:pt x="340" y="62"/>
                  </a:lnTo>
                  <a:lnTo>
                    <a:pt x="342" y="62"/>
                  </a:lnTo>
                  <a:lnTo>
                    <a:pt x="344" y="64"/>
                  </a:lnTo>
                  <a:lnTo>
                    <a:pt x="342" y="66"/>
                  </a:lnTo>
                  <a:lnTo>
                    <a:pt x="342" y="66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5430837" y="1798643"/>
              <a:ext cx="647700" cy="857250"/>
            </a:xfrm>
            <a:custGeom>
              <a:avLst/>
              <a:gdLst>
                <a:gd name="T0" fmla="*/ 406 w 408"/>
                <a:gd name="T1" fmla="*/ 94 h 540"/>
                <a:gd name="T2" fmla="*/ 406 w 408"/>
                <a:gd name="T3" fmla="*/ 144 h 540"/>
                <a:gd name="T4" fmla="*/ 408 w 408"/>
                <a:gd name="T5" fmla="*/ 216 h 540"/>
                <a:gd name="T6" fmla="*/ 408 w 408"/>
                <a:gd name="T7" fmla="*/ 244 h 540"/>
                <a:gd name="T8" fmla="*/ 408 w 408"/>
                <a:gd name="T9" fmla="*/ 294 h 540"/>
                <a:gd name="T10" fmla="*/ 408 w 408"/>
                <a:gd name="T11" fmla="*/ 344 h 540"/>
                <a:gd name="T12" fmla="*/ 408 w 408"/>
                <a:gd name="T13" fmla="*/ 366 h 540"/>
                <a:gd name="T14" fmla="*/ 408 w 408"/>
                <a:gd name="T15" fmla="*/ 404 h 540"/>
                <a:gd name="T16" fmla="*/ 408 w 408"/>
                <a:gd name="T17" fmla="*/ 418 h 540"/>
                <a:gd name="T18" fmla="*/ 406 w 408"/>
                <a:gd name="T19" fmla="*/ 456 h 540"/>
                <a:gd name="T20" fmla="*/ 406 w 408"/>
                <a:gd name="T21" fmla="*/ 510 h 540"/>
                <a:gd name="T22" fmla="*/ 406 w 408"/>
                <a:gd name="T23" fmla="*/ 520 h 540"/>
                <a:gd name="T24" fmla="*/ 406 w 408"/>
                <a:gd name="T25" fmla="*/ 530 h 540"/>
                <a:gd name="T26" fmla="*/ 392 w 408"/>
                <a:gd name="T27" fmla="*/ 540 h 540"/>
                <a:gd name="T28" fmla="*/ 364 w 408"/>
                <a:gd name="T29" fmla="*/ 540 h 540"/>
                <a:gd name="T30" fmla="*/ 368 w 408"/>
                <a:gd name="T31" fmla="*/ 524 h 540"/>
                <a:gd name="T32" fmla="*/ 372 w 408"/>
                <a:gd name="T33" fmla="*/ 514 h 540"/>
                <a:gd name="T34" fmla="*/ 374 w 408"/>
                <a:gd name="T35" fmla="*/ 478 h 540"/>
                <a:gd name="T36" fmla="*/ 372 w 408"/>
                <a:gd name="T37" fmla="*/ 456 h 540"/>
                <a:gd name="T38" fmla="*/ 364 w 408"/>
                <a:gd name="T39" fmla="*/ 450 h 540"/>
                <a:gd name="T40" fmla="*/ 360 w 408"/>
                <a:gd name="T41" fmla="*/ 446 h 540"/>
                <a:gd name="T42" fmla="*/ 354 w 408"/>
                <a:gd name="T43" fmla="*/ 434 h 540"/>
                <a:gd name="T44" fmla="*/ 344 w 408"/>
                <a:gd name="T45" fmla="*/ 424 h 540"/>
                <a:gd name="T46" fmla="*/ 342 w 408"/>
                <a:gd name="T47" fmla="*/ 410 h 540"/>
                <a:gd name="T48" fmla="*/ 330 w 408"/>
                <a:gd name="T49" fmla="*/ 396 h 540"/>
                <a:gd name="T50" fmla="*/ 302 w 408"/>
                <a:gd name="T51" fmla="*/ 390 h 540"/>
                <a:gd name="T52" fmla="*/ 290 w 408"/>
                <a:gd name="T53" fmla="*/ 384 h 540"/>
                <a:gd name="T54" fmla="*/ 282 w 408"/>
                <a:gd name="T55" fmla="*/ 376 h 540"/>
                <a:gd name="T56" fmla="*/ 274 w 408"/>
                <a:gd name="T57" fmla="*/ 370 h 540"/>
                <a:gd name="T58" fmla="*/ 268 w 408"/>
                <a:gd name="T59" fmla="*/ 360 h 540"/>
                <a:gd name="T60" fmla="*/ 256 w 408"/>
                <a:gd name="T61" fmla="*/ 348 h 540"/>
                <a:gd name="T62" fmla="*/ 244 w 408"/>
                <a:gd name="T63" fmla="*/ 340 h 540"/>
                <a:gd name="T64" fmla="*/ 230 w 408"/>
                <a:gd name="T65" fmla="*/ 330 h 540"/>
                <a:gd name="T66" fmla="*/ 210 w 408"/>
                <a:gd name="T67" fmla="*/ 328 h 540"/>
                <a:gd name="T68" fmla="*/ 204 w 408"/>
                <a:gd name="T69" fmla="*/ 322 h 540"/>
                <a:gd name="T70" fmla="*/ 182 w 408"/>
                <a:gd name="T71" fmla="*/ 320 h 540"/>
                <a:gd name="T72" fmla="*/ 170 w 408"/>
                <a:gd name="T73" fmla="*/ 324 h 540"/>
                <a:gd name="T74" fmla="*/ 158 w 408"/>
                <a:gd name="T75" fmla="*/ 334 h 540"/>
                <a:gd name="T76" fmla="*/ 152 w 408"/>
                <a:gd name="T77" fmla="*/ 340 h 540"/>
                <a:gd name="T78" fmla="*/ 146 w 408"/>
                <a:gd name="T79" fmla="*/ 344 h 540"/>
                <a:gd name="T80" fmla="*/ 140 w 408"/>
                <a:gd name="T81" fmla="*/ 354 h 540"/>
                <a:gd name="T82" fmla="*/ 128 w 408"/>
                <a:gd name="T83" fmla="*/ 364 h 540"/>
                <a:gd name="T84" fmla="*/ 120 w 408"/>
                <a:gd name="T85" fmla="*/ 360 h 540"/>
                <a:gd name="T86" fmla="*/ 106 w 408"/>
                <a:gd name="T87" fmla="*/ 354 h 540"/>
                <a:gd name="T88" fmla="*/ 94 w 408"/>
                <a:gd name="T89" fmla="*/ 348 h 540"/>
                <a:gd name="T90" fmla="*/ 88 w 408"/>
                <a:gd name="T91" fmla="*/ 348 h 540"/>
                <a:gd name="T92" fmla="*/ 82 w 408"/>
                <a:gd name="T93" fmla="*/ 296 h 540"/>
                <a:gd name="T94" fmla="*/ 18 w 408"/>
                <a:gd name="T95" fmla="*/ 272 h 540"/>
                <a:gd name="T96" fmla="*/ 2 w 408"/>
                <a:gd name="T97" fmla="*/ 264 h 540"/>
                <a:gd name="T98" fmla="*/ 4 w 408"/>
                <a:gd name="T99" fmla="*/ 144 h 540"/>
                <a:gd name="T100" fmla="*/ 0 w 408"/>
                <a:gd name="T101" fmla="*/ 82 h 540"/>
                <a:gd name="T102" fmla="*/ 0 w 408"/>
                <a:gd name="T103" fmla="*/ 24 h 540"/>
                <a:gd name="T104" fmla="*/ 32 w 408"/>
                <a:gd name="T105" fmla="*/ 2 h 540"/>
                <a:gd name="T106" fmla="*/ 116 w 408"/>
                <a:gd name="T107" fmla="*/ 0 h 540"/>
                <a:gd name="T108" fmla="*/ 238 w 408"/>
                <a:gd name="T109" fmla="*/ 0 h 540"/>
                <a:gd name="T110" fmla="*/ 266 w 408"/>
                <a:gd name="T111" fmla="*/ 0 h 540"/>
                <a:gd name="T112" fmla="*/ 370 w 408"/>
                <a:gd name="T113" fmla="*/ 2 h 540"/>
                <a:gd name="T114" fmla="*/ 406 w 408"/>
                <a:gd name="T115" fmla="*/ 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8" h="540">
                  <a:moveTo>
                    <a:pt x="406" y="2"/>
                  </a:moveTo>
                  <a:lnTo>
                    <a:pt x="406" y="18"/>
                  </a:lnTo>
                  <a:lnTo>
                    <a:pt x="406" y="60"/>
                  </a:lnTo>
                  <a:lnTo>
                    <a:pt x="406" y="94"/>
                  </a:lnTo>
                  <a:lnTo>
                    <a:pt x="406" y="126"/>
                  </a:lnTo>
                  <a:lnTo>
                    <a:pt x="406" y="130"/>
                  </a:lnTo>
                  <a:lnTo>
                    <a:pt x="406" y="142"/>
                  </a:lnTo>
                  <a:lnTo>
                    <a:pt x="406" y="144"/>
                  </a:lnTo>
                  <a:lnTo>
                    <a:pt x="406" y="160"/>
                  </a:lnTo>
                  <a:lnTo>
                    <a:pt x="408" y="184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408" y="220"/>
                  </a:lnTo>
                  <a:lnTo>
                    <a:pt x="408" y="232"/>
                  </a:lnTo>
                  <a:lnTo>
                    <a:pt x="408" y="240"/>
                  </a:lnTo>
                  <a:lnTo>
                    <a:pt x="408" y="244"/>
                  </a:lnTo>
                  <a:lnTo>
                    <a:pt x="408" y="268"/>
                  </a:lnTo>
                  <a:lnTo>
                    <a:pt x="408" y="276"/>
                  </a:lnTo>
                  <a:lnTo>
                    <a:pt x="408" y="278"/>
                  </a:lnTo>
                  <a:lnTo>
                    <a:pt x="408" y="294"/>
                  </a:lnTo>
                  <a:lnTo>
                    <a:pt x="408" y="316"/>
                  </a:lnTo>
                  <a:lnTo>
                    <a:pt x="408" y="322"/>
                  </a:lnTo>
                  <a:lnTo>
                    <a:pt x="408" y="340"/>
                  </a:lnTo>
                  <a:lnTo>
                    <a:pt x="408" y="344"/>
                  </a:lnTo>
                  <a:lnTo>
                    <a:pt x="408" y="344"/>
                  </a:lnTo>
                  <a:lnTo>
                    <a:pt x="408" y="350"/>
                  </a:lnTo>
                  <a:lnTo>
                    <a:pt x="408" y="356"/>
                  </a:lnTo>
                  <a:lnTo>
                    <a:pt x="408" y="366"/>
                  </a:lnTo>
                  <a:lnTo>
                    <a:pt x="408" y="382"/>
                  </a:lnTo>
                  <a:lnTo>
                    <a:pt x="408" y="394"/>
                  </a:lnTo>
                  <a:lnTo>
                    <a:pt x="408" y="396"/>
                  </a:lnTo>
                  <a:lnTo>
                    <a:pt x="408" y="404"/>
                  </a:lnTo>
                  <a:lnTo>
                    <a:pt x="408" y="408"/>
                  </a:lnTo>
                  <a:lnTo>
                    <a:pt x="408" y="412"/>
                  </a:lnTo>
                  <a:lnTo>
                    <a:pt x="408" y="414"/>
                  </a:lnTo>
                  <a:lnTo>
                    <a:pt x="408" y="418"/>
                  </a:lnTo>
                  <a:lnTo>
                    <a:pt x="406" y="442"/>
                  </a:lnTo>
                  <a:lnTo>
                    <a:pt x="406" y="446"/>
                  </a:lnTo>
                  <a:lnTo>
                    <a:pt x="406" y="452"/>
                  </a:lnTo>
                  <a:lnTo>
                    <a:pt x="406" y="456"/>
                  </a:lnTo>
                  <a:lnTo>
                    <a:pt x="406" y="460"/>
                  </a:lnTo>
                  <a:lnTo>
                    <a:pt x="406" y="504"/>
                  </a:lnTo>
                  <a:lnTo>
                    <a:pt x="406" y="508"/>
                  </a:lnTo>
                  <a:lnTo>
                    <a:pt x="406" y="510"/>
                  </a:lnTo>
                  <a:lnTo>
                    <a:pt x="406" y="514"/>
                  </a:lnTo>
                  <a:lnTo>
                    <a:pt x="406" y="516"/>
                  </a:lnTo>
                  <a:lnTo>
                    <a:pt x="406" y="520"/>
                  </a:lnTo>
                  <a:lnTo>
                    <a:pt x="406" y="520"/>
                  </a:lnTo>
                  <a:lnTo>
                    <a:pt x="406" y="526"/>
                  </a:lnTo>
                  <a:lnTo>
                    <a:pt x="406" y="526"/>
                  </a:lnTo>
                  <a:lnTo>
                    <a:pt x="406" y="530"/>
                  </a:lnTo>
                  <a:lnTo>
                    <a:pt x="406" y="530"/>
                  </a:lnTo>
                  <a:lnTo>
                    <a:pt x="406" y="536"/>
                  </a:lnTo>
                  <a:lnTo>
                    <a:pt x="400" y="536"/>
                  </a:lnTo>
                  <a:lnTo>
                    <a:pt x="400" y="540"/>
                  </a:lnTo>
                  <a:lnTo>
                    <a:pt x="392" y="540"/>
                  </a:lnTo>
                  <a:lnTo>
                    <a:pt x="384" y="540"/>
                  </a:lnTo>
                  <a:lnTo>
                    <a:pt x="372" y="540"/>
                  </a:lnTo>
                  <a:lnTo>
                    <a:pt x="370" y="540"/>
                  </a:lnTo>
                  <a:lnTo>
                    <a:pt x="364" y="540"/>
                  </a:lnTo>
                  <a:lnTo>
                    <a:pt x="362" y="540"/>
                  </a:lnTo>
                  <a:lnTo>
                    <a:pt x="360" y="530"/>
                  </a:lnTo>
                  <a:lnTo>
                    <a:pt x="368" y="530"/>
                  </a:lnTo>
                  <a:lnTo>
                    <a:pt x="368" y="524"/>
                  </a:lnTo>
                  <a:lnTo>
                    <a:pt x="370" y="524"/>
                  </a:lnTo>
                  <a:lnTo>
                    <a:pt x="370" y="520"/>
                  </a:lnTo>
                  <a:lnTo>
                    <a:pt x="372" y="520"/>
                  </a:lnTo>
                  <a:lnTo>
                    <a:pt x="372" y="514"/>
                  </a:lnTo>
                  <a:lnTo>
                    <a:pt x="374" y="510"/>
                  </a:lnTo>
                  <a:lnTo>
                    <a:pt x="374" y="508"/>
                  </a:lnTo>
                  <a:lnTo>
                    <a:pt x="374" y="500"/>
                  </a:lnTo>
                  <a:lnTo>
                    <a:pt x="374" y="478"/>
                  </a:lnTo>
                  <a:lnTo>
                    <a:pt x="376" y="478"/>
                  </a:lnTo>
                  <a:lnTo>
                    <a:pt x="376" y="468"/>
                  </a:lnTo>
                  <a:lnTo>
                    <a:pt x="372" y="468"/>
                  </a:lnTo>
                  <a:lnTo>
                    <a:pt x="372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4" y="454"/>
                  </a:lnTo>
                  <a:lnTo>
                    <a:pt x="364" y="450"/>
                  </a:lnTo>
                  <a:lnTo>
                    <a:pt x="362" y="450"/>
                  </a:lnTo>
                  <a:lnTo>
                    <a:pt x="362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56" y="446"/>
                  </a:lnTo>
                  <a:lnTo>
                    <a:pt x="356" y="440"/>
                  </a:lnTo>
                  <a:lnTo>
                    <a:pt x="354" y="440"/>
                  </a:lnTo>
                  <a:lnTo>
                    <a:pt x="354" y="434"/>
                  </a:lnTo>
                  <a:lnTo>
                    <a:pt x="350" y="434"/>
                  </a:lnTo>
                  <a:lnTo>
                    <a:pt x="350" y="430"/>
                  </a:lnTo>
                  <a:lnTo>
                    <a:pt x="344" y="430"/>
                  </a:lnTo>
                  <a:lnTo>
                    <a:pt x="344" y="424"/>
                  </a:lnTo>
                  <a:lnTo>
                    <a:pt x="344" y="420"/>
                  </a:lnTo>
                  <a:lnTo>
                    <a:pt x="342" y="418"/>
                  </a:lnTo>
                  <a:lnTo>
                    <a:pt x="342" y="414"/>
                  </a:lnTo>
                  <a:lnTo>
                    <a:pt x="342" y="410"/>
                  </a:lnTo>
                  <a:lnTo>
                    <a:pt x="342" y="404"/>
                  </a:lnTo>
                  <a:lnTo>
                    <a:pt x="336" y="404"/>
                  </a:lnTo>
                  <a:lnTo>
                    <a:pt x="330" y="404"/>
                  </a:lnTo>
                  <a:lnTo>
                    <a:pt x="330" y="396"/>
                  </a:lnTo>
                  <a:lnTo>
                    <a:pt x="324" y="394"/>
                  </a:lnTo>
                  <a:lnTo>
                    <a:pt x="324" y="392"/>
                  </a:lnTo>
                  <a:lnTo>
                    <a:pt x="302" y="392"/>
                  </a:lnTo>
                  <a:lnTo>
                    <a:pt x="302" y="390"/>
                  </a:lnTo>
                  <a:lnTo>
                    <a:pt x="296" y="390"/>
                  </a:lnTo>
                  <a:lnTo>
                    <a:pt x="296" y="388"/>
                  </a:lnTo>
                  <a:lnTo>
                    <a:pt x="290" y="388"/>
                  </a:lnTo>
                  <a:lnTo>
                    <a:pt x="290" y="384"/>
                  </a:lnTo>
                  <a:lnTo>
                    <a:pt x="284" y="384"/>
                  </a:lnTo>
                  <a:lnTo>
                    <a:pt x="284" y="380"/>
                  </a:lnTo>
                  <a:lnTo>
                    <a:pt x="282" y="380"/>
                  </a:lnTo>
                  <a:lnTo>
                    <a:pt x="282" y="376"/>
                  </a:lnTo>
                  <a:lnTo>
                    <a:pt x="278" y="376"/>
                  </a:lnTo>
                  <a:lnTo>
                    <a:pt x="278" y="374"/>
                  </a:lnTo>
                  <a:lnTo>
                    <a:pt x="274" y="372"/>
                  </a:lnTo>
                  <a:lnTo>
                    <a:pt x="274" y="370"/>
                  </a:lnTo>
                  <a:lnTo>
                    <a:pt x="270" y="370"/>
                  </a:lnTo>
                  <a:lnTo>
                    <a:pt x="270" y="366"/>
                  </a:lnTo>
                  <a:lnTo>
                    <a:pt x="268" y="366"/>
                  </a:lnTo>
                  <a:lnTo>
                    <a:pt x="268" y="360"/>
                  </a:lnTo>
                  <a:lnTo>
                    <a:pt x="258" y="360"/>
                  </a:lnTo>
                  <a:lnTo>
                    <a:pt x="258" y="354"/>
                  </a:lnTo>
                  <a:lnTo>
                    <a:pt x="256" y="354"/>
                  </a:lnTo>
                  <a:lnTo>
                    <a:pt x="256" y="348"/>
                  </a:lnTo>
                  <a:lnTo>
                    <a:pt x="250" y="348"/>
                  </a:lnTo>
                  <a:lnTo>
                    <a:pt x="250" y="344"/>
                  </a:lnTo>
                  <a:lnTo>
                    <a:pt x="244" y="344"/>
                  </a:lnTo>
                  <a:lnTo>
                    <a:pt x="244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0" y="338"/>
                  </a:lnTo>
                  <a:lnTo>
                    <a:pt x="230" y="330"/>
                  </a:lnTo>
                  <a:lnTo>
                    <a:pt x="230" y="330"/>
                  </a:lnTo>
                  <a:lnTo>
                    <a:pt x="216" y="330"/>
                  </a:lnTo>
                  <a:lnTo>
                    <a:pt x="216" y="328"/>
                  </a:lnTo>
                  <a:lnTo>
                    <a:pt x="210" y="328"/>
                  </a:lnTo>
                  <a:lnTo>
                    <a:pt x="210" y="324"/>
                  </a:lnTo>
                  <a:lnTo>
                    <a:pt x="208" y="324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192" y="322"/>
                  </a:lnTo>
                  <a:lnTo>
                    <a:pt x="184" y="322"/>
                  </a:lnTo>
                  <a:lnTo>
                    <a:pt x="184" y="320"/>
                  </a:lnTo>
                  <a:lnTo>
                    <a:pt x="182" y="320"/>
                  </a:lnTo>
                  <a:lnTo>
                    <a:pt x="174" y="320"/>
                  </a:lnTo>
                  <a:lnTo>
                    <a:pt x="174" y="322"/>
                  </a:lnTo>
                  <a:lnTo>
                    <a:pt x="170" y="322"/>
                  </a:lnTo>
                  <a:lnTo>
                    <a:pt x="170" y="324"/>
                  </a:lnTo>
                  <a:lnTo>
                    <a:pt x="164" y="324"/>
                  </a:lnTo>
                  <a:lnTo>
                    <a:pt x="164" y="332"/>
                  </a:lnTo>
                  <a:lnTo>
                    <a:pt x="164" y="334"/>
                  </a:lnTo>
                  <a:lnTo>
                    <a:pt x="158" y="334"/>
                  </a:lnTo>
                  <a:lnTo>
                    <a:pt x="158" y="336"/>
                  </a:lnTo>
                  <a:lnTo>
                    <a:pt x="156" y="336"/>
                  </a:lnTo>
                  <a:lnTo>
                    <a:pt x="152" y="336"/>
                  </a:lnTo>
                  <a:lnTo>
                    <a:pt x="152" y="340"/>
                  </a:lnTo>
                  <a:lnTo>
                    <a:pt x="148" y="340"/>
                  </a:lnTo>
                  <a:lnTo>
                    <a:pt x="148" y="344"/>
                  </a:lnTo>
                  <a:lnTo>
                    <a:pt x="146" y="344"/>
                  </a:lnTo>
                  <a:lnTo>
                    <a:pt x="146" y="344"/>
                  </a:lnTo>
                  <a:lnTo>
                    <a:pt x="146" y="346"/>
                  </a:lnTo>
                  <a:lnTo>
                    <a:pt x="142" y="346"/>
                  </a:lnTo>
                  <a:lnTo>
                    <a:pt x="140" y="346"/>
                  </a:lnTo>
                  <a:lnTo>
                    <a:pt x="140" y="354"/>
                  </a:lnTo>
                  <a:lnTo>
                    <a:pt x="140" y="362"/>
                  </a:lnTo>
                  <a:lnTo>
                    <a:pt x="134" y="362"/>
                  </a:lnTo>
                  <a:lnTo>
                    <a:pt x="134" y="364"/>
                  </a:lnTo>
                  <a:lnTo>
                    <a:pt x="128" y="364"/>
                  </a:lnTo>
                  <a:lnTo>
                    <a:pt x="124" y="364"/>
                  </a:lnTo>
                  <a:lnTo>
                    <a:pt x="124" y="362"/>
                  </a:lnTo>
                  <a:lnTo>
                    <a:pt x="122" y="360"/>
                  </a:lnTo>
                  <a:lnTo>
                    <a:pt x="120" y="360"/>
                  </a:lnTo>
                  <a:lnTo>
                    <a:pt x="118" y="360"/>
                  </a:lnTo>
                  <a:lnTo>
                    <a:pt x="118" y="358"/>
                  </a:lnTo>
                  <a:lnTo>
                    <a:pt x="118" y="354"/>
                  </a:lnTo>
                  <a:lnTo>
                    <a:pt x="106" y="354"/>
                  </a:lnTo>
                  <a:lnTo>
                    <a:pt x="100" y="354"/>
                  </a:lnTo>
                  <a:lnTo>
                    <a:pt x="100" y="352"/>
                  </a:lnTo>
                  <a:lnTo>
                    <a:pt x="100" y="348"/>
                  </a:lnTo>
                  <a:lnTo>
                    <a:pt x="94" y="348"/>
                  </a:lnTo>
                  <a:lnTo>
                    <a:pt x="92" y="350"/>
                  </a:lnTo>
                  <a:lnTo>
                    <a:pt x="90" y="350"/>
                  </a:lnTo>
                  <a:lnTo>
                    <a:pt x="88" y="350"/>
                  </a:lnTo>
                  <a:lnTo>
                    <a:pt x="88" y="348"/>
                  </a:lnTo>
                  <a:lnTo>
                    <a:pt x="88" y="342"/>
                  </a:lnTo>
                  <a:lnTo>
                    <a:pt x="82" y="340"/>
                  </a:lnTo>
                  <a:lnTo>
                    <a:pt x="82" y="326"/>
                  </a:lnTo>
                  <a:lnTo>
                    <a:pt x="82" y="296"/>
                  </a:lnTo>
                  <a:lnTo>
                    <a:pt x="82" y="272"/>
                  </a:lnTo>
                  <a:lnTo>
                    <a:pt x="52" y="272"/>
                  </a:lnTo>
                  <a:lnTo>
                    <a:pt x="24" y="272"/>
                  </a:lnTo>
                  <a:lnTo>
                    <a:pt x="18" y="272"/>
                  </a:lnTo>
                  <a:lnTo>
                    <a:pt x="12" y="272"/>
                  </a:lnTo>
                  <a:lnTo>
                    <a:pt x="6" y="272"/>
                  </a:lnTo>
                  <a:lnTo>
                    <a:pt x="2" y="272"/>
                  </a:lnTo>
                  <a:lnTo>
                    <a:pt x="2" y="264"/>
                  </a:lnTo>
                  <a:lnTo>
                    <a:pt x="2" y="252"/>
                  </a:lnTo>
                  <a:lnTo>
                    <a:pt x="2" y="252"/>
                  </a:lnTo>
                  <a:lnTo>
                    <a:pt x="2" y="222"/>
                  </a:lnTo>
                  <a:lnTo>
                    <a:pt x="4" y="144"/>
                  </a:lnTo>
                  <a:lnTo>
                    <a:pt x="4" y="104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86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82" y="0"/>
                  </a:lnTo>
                  <a:lnTo>
                    <a:pt x="290" y="0"/>
                  </a:lnTo>
                  <a:lnTo>
                    <a:pt x="370" y="2"/>
                  </a:lnTo>
                  <a:lnTo>
                    <a:pt x="376" y="2"/>
                  </a:lnTo>
                  <a:lnTo>
                    <a:pt x="392" y="2"/>
                  </a:lnTo>
                  <a:lnTo>
                    <a:pt x="406" y="2"/>
                  </a:lnTo>
                  <a:lnTo>
                    <a:pt x="406" y="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4591049" y="1798643"/>
              <a:ext cx="846138" cy="523875"/>
            </a:xfrm>
            <a:custGeom>
              <a:avLst/>
              <a:gdLst>
                <a:gd name="T0" fmla="*/ 529 w 533"/>
                <a:gd name="T1" fmla="*/ 72 h 330"/>
                <a:gd name="T2" fmla="*/ 531 w 533"/>
                <a:gd name="T3" fmla="*/ 252 h 330"/>
                <a:gd name="T4" fmla="*/ 475 w 533"/>
                <a:gd name="T5" fmla="*/ 272 h 330"/>
                <a:gd name="T6" fmla="*/ 449 w 533"/>
                <a:gd name="T7" fmla="*/ 278 h 330"/>
                <a:gd name="T8" fmla="*/ 421 w 533"/>
                <a:gd name="T9" fmla="*/ 274 h 330"/>
                <a:gd name="T10" fmla="*/ 391 w 533"/>
                <a:gd name="T11" fmla="*/ 272 h 330"/>
                <a:gd name="T12" fmla="*/ 370 w 533"/>
                <a:gd name="T13" fmla="*/ 274 h 330"/>
                <a:gd name="T14" fmla="*/ 352 w 533"/>
                <a:gd name="T15" fmla="*/ 280 h 330"/>
                <a:gd name="T16" fmla="*/ 326 w 533"/>
                <a:gd name="T17" fmla="*/ 280 h 330"/>
                <a:gd name="T18" fmla="*/ 304 w 533"/>
                <a:gd name="T19" fmla="*/ 282 h 330"/>
                <a:gd name="T20" fmla="*/ 286 w 533"/>
                <a:gd name="T21" fmla="*/ 288 h 330"/>
                <a:gd name="T22" fmla="*/ 274 w 533"/>
                <a:gd name="T23" fmla="*/ 296 h 330"/>
                <a:gd name="T24" fmla="*/ 254 w 533"/>
                <a:gd name="T25" fmla="*/ 294 h 330"/>
                <a:gd name="T26" fmla="*/ 234 w 533"/>
                <a:gd name="T27" fmla="*/ 298 h 330"/>
                <a:gd name="T28" fmla="*/ 206 w 533"/>
                <a:gd name="T29" fmla="*/ 298 h 330"/>
                <a:gd name="T30" fmla="*/ 180 w 533"/>
                <a:gd name="T31" fmla="*/ 296 h 330"/>
                <a:gd name="T32" fmla="*/ 164 w 533"/>
                <a:gd name="T33" fmla="*/ 296 h 330"/>
                <a:gd name="T34" fmla="*/ 144 w 533"/>
                <a:gd name="T35" fmla="*/ 306 h 330"/>
                <a:gd name="T36" fmla="*/ 134 w 533"/>
                <a:gd name="T37" fmla="*/ 312 h 330"/>
                <a:gd name="T38" fmla="*/ 118 w 533"/>
                <a:gd name="T39" fmla="*/ 312 h 330"/>
                <a:gd name="T40" fmla="*/ 102 w 533"/>
                <a:gd name="T41" fmla="*/ 302 h 330"/>
                <a:gd name="T42" fmla="*/ 86 w 533"/>
                <a:gd name="T43" fmla="*/ 304 h 330"/>
                <a:gd name="T44" fmla="*/ 60 w 533"/>
                <a:gd name="T45" fmla="*/ 306 h 330"/>
                <a:gd name="T46" fmla="*/ 44 w 533"/>
                <a:gd name="T47" fmla="*/ 322 h 330"/>
                <a:gd name="T48" fmla="*/ 24 w 533"/>
                <a:gd name="T49" fmla="*/ 320 h 330"/>
                <a:gd name="T50" fmla="*/ 6 w 533"/>
                <a:gd name="T51" fmla="*/ 330 h 330"/>
                <a:gd name="T52" fmla="*/ 2 w 533"/>
                <a:gd name="T53" fmla="*/ 310 h 330"/>
                <a:gd name="T54" fmla="*/ 8 w 533"/>
                <a:gd name="T55" fmla="*/ 302 h 330"/>
                <a:gd name="T56" fmla="*/ 18 w 533"/>
                <a:gd name="T57" fmla="*/ 294 h 330"/>
                <a:gd name="T58" fmla="*/ 22 w 533"/>
                <a:gd name="T59" fmla="*/ 282 h 330"/>
                <a:gd name="T60" fmla="*/ 38 w 533"/>
                <a:gd name="T61" fmla="*/ 278 h 330"/>
                <a:gd name="T62" fmla="*/ 48 w 533"/>
                <a:gd name="T63" fmla="*/ 270 h 330"/>
                <a:gd name="T64" fmla="*/ 58 w 533"/>
                <a:gd name="T65" fmla="*/ 262 h 330"/>
                <a:gd name="T66" fmla="*/ 70 w 533"/>
                <a:gd name="T67" fmla="*/ 250 h 330"/>
                <a:gd name="T68" fmla="*/ 90 w 533"/>
                <a:gd name="T69" fmla="*/ 236 h 330"/>
                <a:gd name="T70" fmla="*/ 108 w 533"/>
                <a:gd name="T71" fmla="*/ 224 h 330"/>
                <a:gd name="T72" fmla="*/ 114 w 533"/>
                <a:gd name="T73" fmla="*/ 220 h 330"/>
                <a:gd name="T74" fmla="*/ 110 w 533"/>
                <a:gd name="T75" fmla="*/ 204 h 330"/>
                <a:gd name="T76" fmla="*/ 104 w 533"/>
                <a:gd name="T77" fmla="*/ 196 h 330"/>
                <a:gd name="T78" fmla="*/ 100 w 533"/>
                <a:gd name="T79" fmla="*/ 180 h 330"/>
                <a:gd name="T80" fmla="*/ 110 w 533"/>
                <a:gd name="T81" fmla="*/ 174 h 330"/>
                <a:gd name="T82" fmla="*/ 112 w 533"/>
                <a:gd name="T83" fmla="*/ 160 h 330"/>
                <a:gd name="T84" fmla="*/ 124 w 533"/>
                <a:gd name="T85" fmla="*/ 144 h 330"/>
                <a:gd name="T86" fmla="*/ 126 w 533"/>
                <a:gd name="T87" fmla="*/ 126 h 330"/>
                <a:gd name="T88" fmla="*/ 136 w 533"/>
                <a:gd name="T89" fmla="*/ 114 h 330"/>
                <a:gd name="T90" fmla="*/ 140 w 533"/>
                <a:gd name="T91" fmla="*/ 100 h 330"/>
                <a:gd name="T92" fmla="*/ 144 w 533"/>
                <a:gd name="T93" fmla="*/ 78 h 330"/>
                <a:gd name="T94" fmla="*/ 156 w 533"/>
                <a:gd name="T95" fmla="*/ 70 h 330"/>
                <a:gd name="T96" fmla="*/ 164 w 533"/>
                <a:gd name="T97" fmla="*/ 64 h 330"/>
                <a:gd name="T98" fmla="*/ 166 w 533"/>
                <a:gd name="T99" fmla="*/ 40 h 330"/>
                <a:gd name="T100" fmla="*/ 186 w 533"/>
                <a:gd name="T101" fmla="*/ 34 h 330"/>
                <a:gd name="T102" fmla="*/ 190 w 533"/>
                <a:gd name="T103" fmla="*/ 12 h 330"/>
                <a:gd name="T104" fmla="*/ 176 w 533"/>
                <a:gd name="T105" fmla="*/ 4 h 330"/>
                <a:gd name="T106" fmla="*/ 228 w 533"/>
                <a:gd name="T107" fmla="*/ 2 h 330"/>
                <a:gd name="T108" fmla="*/ 366 w 533"/>
                <a:gd name="T109" fmla="*/ 2 h 330"/>
                <a:gd name="T110" fmla="*/ 459 w 533"/>
                <a:gd name="T111" fmla="*/ 2 h 330"/>
                <a:gd name="T112" fmla="*/ 529 w 533"/>
                <a:gd name="T113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3" h="330">
                  <a:moveTo>
                    <a:pt x="529" y="2"/>
                  </a:moveTo>
                  <a:lnTo>
                    <a:pt x="529" y="12"/>
                  </a:lnTo>
                  <a:lnTo>
                    <a:pt x="529" y="18"/>
                  </a:lnTo>
                  <a:lnTo>
                    <a:pt x="529" y="24"/>
                  </a:lnTo>
                  <a:lnTo>
                    <a:pt x="529" y="28"/>
                  </a:lnTo>
                  <a:lnTo>
                    <a:pt x="529" y="52"/>
                  </a:lnTo>
                  <a:lnTo>
                    <a:pt x="529" y="72"/>
                  </a:lnTo>
                  <a:lnTo>
                    <a:pt x="529" y="82"/>
                  </a:lnTo>
                  <a:lnTo>
                    <a:pt x="529" y="98"/>
                  </a:lnTo>
                  <a:lnTo>
                    <a:pt x="529" y="104"/>
                  </a:lnTo>
                  <a:lnTo>
                    <a:pt x="533" y="104"/>
                  </a:lnTo>
                  <a:lnTo>
                    <a:pt x="533" y="144"/>
                  </a:lnTo>
                  <a:lnTo>
                    <a:pt x="531" y="222"/>
                  </a:lnTo>
                  <a:lnTo>
                    <a:pt x="531" y="252"/>
                  </a:lnTo>
                  <a:lnTo>
                    <a:pt x="531" y="252"/>
                  </a:lnTo>
                  <a:lnTo>
                    <a:pt x="531" y="264"/>
                  </a:lnTo>
                  <a:lnTo>
                    <a:pt x="531" y="272"/>
                  </a:lnTo>
                  <a:lnTo>
                    <a:pt x="523" y="272"/>
                  </a:lnTo>
                  <a:lnTo>
                    <a:pt x="503" y="272"/>
                  </a:lnTo>
                  <a:lnTo>
                    <a:pt x="479" y="272"/>
                  </a:lnTo>
                  <a:lnTo>
                    <a:pt x="475" y="272"/>
                  </a:lnTo>
                  <a:lnTo>
                    <a:pt x="463" y="272"/>
                  </a:lnTo>
                  <a:lnTo>
                    <a:pt x="459" y="272"/>
                  </a:lnTo>
                  <a:lnTo>
                    <a:pt x="457" y="272"/>
                  </a:lnTo>
                  <a:lnTo>
                    <a:pt x="455" y="274"/>
                  </a:lnTo>
                  <a:lnTo>
                    <a:pt x="453" y="276"/>
                  </a:lnTo>
                  <a:lnTo>
                    <a:pt x="451" y="276"/>
                  </a:lnTo>
                  <a:lnTo>
                    <a:pt x="449" y="278"/>
                  </a:lnTo>
                  <a:lnTo>
                    <a:pt x="443" y="276"/>
                  </a:lnTo>
                  <a:lnTo>
                    <a:pt x="437" y="278"/>
                  </a:lnTo>
                  <a:lnTo>
                    <a:pt x="435" y="278"/>
                  </a:lnTo>
                  <a:lnTo>
                    <a:pt x="433" y="278"/>
                  </a:lnTo>
                  <a:lnTo>
                    <a:pt x="431" y="278"/>
                  </a:lnTo>
                  <a:lnTo>
                    <a:pt x="425" y="276"/>
                  </a:lnTo>
                  <a:lnTo>
                    <a:pt x="421" y="274"/>
                  </a:lnTo>
                  <a:lnTo>
                    <a:pt x="417" y="274"/>
                  </a:lnTo>
                  <a:lnTo>
                    <a:pt x="415" y="274"/>
                  </a:lnTo>
                  <a:lnTo>
                    <a:pt x="411" y="274"/>
                  </a:lnTo>
                  <a:lnTo>
                    <a:pt x="409" y="274"/>
                  </a:lnTo>
                  <a:lnTo>
                    <a:pt x="403" y="276"/>
                  </a:lnTo>
                  <a:lnTo>
                    <a:pt x="395" y="274"/>
                  </a:lnTo>
                  <a:lnTo>
                    <a:pt x="391" y="272"/>
                  </a:lnTo>
                  <a:lnTo>
                    <a:pt x="389" y="272"/>
                  </a:lnTo>
                  <a:lnTo>
                    <a:pt x="385" y="274"/>
                  </a:lnTo>
                  <a:lnTo>
                    <a:pt x="383" y="274"/>
                  </a:lnTo>
                  <a:lnTo>
                    <a:pt x="379" y="274"/>
                  </a:lnTo>
                  <a:lnTo>
                    <a:pt x="377" y="274"/>
                  </a:lnTo>
                  <a:lnTo>
                    <a:pt x="372" y="274"/>
                  </a:lnTo>
                  <a:lnTo>
                    <a:pt x="370" y="274"/>
                  </a:lnTo>
                  <a:lnTo>
                    <a:pt x="368" y="274"/>
                  </a:lnTo>
                  <a:lnTo>
                    <a:pt x="364" y="276"/>
                  </a:lnTo>
                  <a:lnTo>
                    <a:pt x="362" y="276"/>
                  </a:lnTo>
                  <a:lnTo>
                    <a:pt x="358" y="278"/>
                  </a:lnTo>
                  <a:lnTo>
                    <a:pt x="356" y="280"/>
                  </a:lnTo>
                  <a:lnTo>
                    <a:pt x="352" y="278"/>
                  </a:lnTo>
                  <a:lnTo>
                    <a:pt x="352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2" y="282"/>
                  </a:lnTo>
                  <a:lnTo>
                    <a:pt x="336" y="282"/>
                  </a:lnTo>
                  <a:lnTo>
                    <a:pt x="332" y="280"/>
                  </a:lnTo>
                  <a:lnTo>
                    <a:pt x="330" y="280"/>
                  </a:lnTo>
                  <a:lnTo>
                    <a:pt x="326" y="280"/>
                  </a:lnTo>
                  <a:lnTo>
                    <a:pt x="324" y="278"/>
                  </a:lnTo>
                  <a:lnTo>
                    <a:pt x="322" y="280"/>
                  </a:lnTo>
                  <a:lnTo>
                    <a:pt x="318" y="280"/>
                  </a:lnTo>
                  <a:lnTo>
                    <a:pt x="316" y="280"/>
                  </a:lnTo>
                  <a:lnTo>
                    <a:pt x="312" y="282"/>
                  </a:lnTo>
                  <a:lnTo>
                    <a:pt x="308" y="282"/>
                  </a:lnTo>
                  <a:lnTo>
                    <a:pt x="304" y="282"/>
                  </a:lnTo>
                  <a:lnTo>
                    <a:pt x="302" y="284"/>
                  </a:lnTo>
                  <a:lnTo>
                    <a:pt x="300" y="284"/>
                  </a:lnTo>
                  <a:lnTo>
                    <a:pt x="296" y="284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88" y="286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78" y="290"/>
                  </a:lnTo>
                  <a:lnTo>
                    <a:pt x="276" y="290"/>
                  </a:lnTo>
                  <a:lnTo>
                    <a:pt x="274" y="290"/>
                  </a:lnTo>
                  <a:lnTo>
                    <a:pt x="272" y="290"/>
                  </a:lnTo>
                  <a:lnTo>
                    <a:pt x="270" y="292"/>
                  </a:lnTo>
                  <a:lnTo>
                    <a:pt x="274" y="296"/>
                  </a:lnTo>
                  <a:lnTo>
                    <a:pt x="272" y="296"/>
                  </a:lnTo>
                  <a:lnTo>
                    <a:pt x="270" y="296"/>
                  </a:lnTo>
                  <a:lnTo>
                    <a:pt x="268" y="292"/>
                  </a:lnTo>
                  <a:lnTo>
                    <a:pt x="266" y="296"/>
                  </a:lnTo>
                  <a:lnTo>
                    <a:pt x="262" y="296"/>
                  </a:lnTo>
                  <a:lnTo>
                    <a:pt x="256" y="292"/>
                  </a:lnTo>
                  <a:lnTo>
                    <a:pt x="254" y="294"/>
                  </a:lnTo>
                  <a:lnTo>
                    <a:pt x="250" y="294"/>
                  </a:lnTo>
                  <a:lnTo>
                    <a:pt x="248" y="296"/>
                  </a:lnTo>
                  <a:lnTo>
                    <a:pt x="246" y="296"/>
                  </a:lnTo>
                  <a:lnTo>
                    <a:pt x="242" y="296"/>
                  </a:lnTo>
                  <a:lnTo>
                    <a:pt x="240" y="296"/>
                  </a:lnTo>
                  <a:lnTo>
                    <a:pt x="236" y="296"/>
                  </a:lnTo>
                  <a:lnTo>
                    <a:pt x="234" y="298"/>
                  </a:lnTo>
                  <a:lnTo>
                    <a:pt x="228" y="298"/>
                  </a:lnTo>
                  <a:lnTo>
                    <a:pt x="226" y="298"/>
                  </a:lnTo>
                  <a:lnTo>
                    <a:pt x="220" y="298"/>
                  </a:lnTo>
                  <a:lnTo>
                    <a:pt x="216" y="298"/>
                  </a:lnTo>
                  <a:lnTo>
                    <a:pt x="212" y="298"/>
                  </a:lnTo>
                  <a:lnTo>
                    <a:pt x="210" y="298"/>
                  </a:lnTo>
                  <a:lnTo>
                    <a:pt x="206" y="298"/>
                  </a:lnTo>
                  <a:lnTo>
                    <a:pt x="202" y="298"/>
                  </a:lnTo>
                  <a:lnTo>
                    <a:pt x="198" y="296"/>
                  </a:lnTo>
                  <a:lnTo>
                    <a:pt x="194" y="298"/>
                  </a:lnTo>
                  <a:lnTo>
                    <a:pt x="190" y="298"/>
                  </a:lnTo>
                  <a:lnTo>
                    <a:pt x="186" y="296"/>
                  </a:lnTo>
                  <a:lnTo>
                    <a:pt x="182" y="294"/>
                  </a:lnTo>
                  <a:lnTo>
                    <a:pt x="180" y="296"/>
                  </a:lnTo>
                  <a:lnTo>
                    <a:pt x="178" y="294"/>
                  </a:lnTo>
                  <a:lnTo>
                    <a:pt x="174" y="294"/>
                  </a:lnTo>
                  <a:lnTo>
                    <a:pt x="172" y="292"/>
                  </a:lnTo>
                  <a:lnTo>
                    <a:pt x="170" y="292"/>
                  </a:lnTo>
                  <a:lnTo>
                    <a:pt x="166" y="290"/>
                  </a:lnTo>
                  <a:lnTo>
                    <a:pt x="166" y="294"/>
                  </a:lnTo>
                  <a:lnTo>
                    <a:pt x="164" y="296"/>
                  </a:lnTo>
                  <a:lnTo>
                    <a:pt x="158" y="296"/>
                  </a:lnTo>
                  <a:lnTo>
                    <a:pt x="156" y="300"/>
                  </a:lnTo>
                  <a:lnTo>
                    <a:pt x="154" y="300"/>
                  </a:lnTo>
                  <a:lnTo>
                    <a:pt x="150" y="300"/>
                  </a:lnTo>
                  <a:lnTo>
                    <a:pt x="148" y="302"/>
                  </a:lnTo>
                  <a:lnTo>
                    <a:pt x="146" y="304"/>
                  </a:lnTo>
                  <a:lnTo>
                    <a:pt x="144" y="306"/>
                  </a:lnTo>
                  <a:lnTo>
                    <a:pt x="140" y="306"/>
                  </a:lnTo>
                  <a:lnTo>
                    <a:pt x="138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10"/>
                  </a:lnTo>
                  <a:lnTo>
                    <a:pt x="136" y="310"/>
                  </a:lnTo>
                  <a:lnTo>
                    <a:pt x="134" y="312"/>
                  </a:lnTo>
                  <a:lnTo>
                    <a:pt x="134" y="312"/>
                  </a:lnTo>
                  <a:lnTo>
                    <a:pt x="130" y="314"/>
                  </a:lnTo>
                  <a:lnTo>
                    <a:pt x="128" y="314"/>
                  </a:lnTo>
                  <a:lnTo>
                    <a:pt x="124" y="314"/>
                  </a:lnTo>
                  <a:lnTo>
                    <a:pt x="122" y="314"/>
                  </a:lnTo>
                  <a:lnTo>
                    <a:pt x="120" y="312"/>
                  </a:lnTo>
                  <a:lnTo>
                    <a:pt x="118" y="312"/>
                  </a:lnTo>
                  <a:lnTo>
                    <a:pt x="114" y="310"/>
                  </a:lnTo>
                  <a:lnTo>
                    <a:pt x="108" y="308"/>
                  </a:lnTo>
                  <a:lnTo>
                    <a:pt x="106" y="308"/>
                  </a:lnTo>
                  <a:lnTo>
                    <a:pt x="104" y="308"/>
                  </a:lnTo>
                  <a:lnTo>
                    <a:pt x="104" y="306"/>
                  </a:lnTo>
                  <a:lnTo>
                    <a:pt x="104" y="304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6" y="302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4" y="306"/>
                  </a:lnTo>
                  <a:lnTo>
                    <a:pt x="80" y="306"/>
                  </a:lnTo>
                  <a:lnTo>
                    <a:pt x="74" y="306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4" y="310"/>
                  </a:lnTo>
                  <a:lnTo>
                    <a:pt x="60" y="306"/>
                  </a:lnTo>
                  <a:lnTo>
                    <a:pt x="60" y="308"/>
                  </a:lnTo>
                  <a:lnTo>
                    <a:pt x="60" y="308"/>
                  </a:lnTo>
                  <a:lnTo>
                    <a:pt x="56" y="312"/>
                  </a:lnTo>
                  <a:lnTo>
                    <a:pt x="52" y="318"/>
                  </a:lnTo>
                  <a:lnTo>
                    <a:pt x="50" y="318"/>
                  </a:lnTo>
                  <a:lnTo>
                    <a:pt x="46" y="322"/>
                  </a:lnTo>
                  <a:lnTo>
                    <a:pt x="44" y="322"/>
                  </a:lnTo>
                  <a:lnTo>
                    <a:pt x="42" y="320"/>
                  </a:lnTo>
                  <a:lnTo>
                    <a:pt x="38" y="322"/>
                  </a:lnTo>
                  <a:lnTo>
                    <a:pt x="36" y="322"/>
                  </a:lnTo>
                  <a:lnTo>
                    <a:pt x="32" y="322"/>
                  </a:lnTo>
                  <a:lnTo>
                    <a:pt x="30" y="320"/>
                  </a:lnTo>
                  <a:lnTo>
                    <a:pt x="28" y="320"/>
                  </a:lnTo>
                  <a:lnTo>
                    <a:pt x="24" y="320"/>
                  </a:lnTo>
                  <a:lnTo>
                    <a:pt x="22" y="322"/>
                  </a:lnTo>
                  <a:lnTo>
                    <a:pt x="18" y="322"/>
                  </a:lnTo>
                  <a:lnTo>
                    <a:pt x="16" y="324"/>
                  </a:lnTo>
                  <a:lnTo>
                    <a:pt x="12" y="324"/>
                  </a:lnTo>
                  <a:lnTo>
                    <a:pt x="10" y="326"/>
                  </a:lnTo>
                  <a:lnTo>
                    <a:pt x="8" y="328"/>
                  </a:lnTo>
                  <a:lnTo>
                    <a:pt x="6" y="330"/>
                  </a:lnTo>
                  <a:lnTo>
                    <a:pt x="2" y="330"/>
                  </a:lnTo>
                  <a:lnTo>
                    <a:pt x="0" y="322"/>
                  </a:lnTo>
                  <a:lnTo>
                    <a:pt x="2" y="320"/>
                  </a:lnTo>
                  <a:lnTo>
                    <a:pt x="2" y="318"/>
                  </a:lnTo>
                  <a:lnTo>
                    <a:pt x="0" y="314"/>
                  </a:lnTo>
                  <a:lnTo>
                    <a:pt x="2" y="312"/>
                  </a:lnTo>
                  <a:lnTo>
                    <a:pt x="2" y="310"/>
                  </a:lnTo>
                  <a:lnTo>
                    <a:pt x="2" y="308"/>
                  </a:lnTo>
                  <a:lnTo>
                    <a:pt x="2" y="308"/>
                  </a:lnTo>
                  <a:lnTo>
                    <a:pt x="4" y="306"/>
                  </a:lnTo>
                  <a:lnTo>
                    <a:pt x="6" y="308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2"/>
                  </a:lnTo>
                  <a:lnTo>
                    <a:pt x="10" y="302"/>
                  </a:lnTo>
                  <a:lnTo>
                    <a:pt x="10" y="302"/>
                  </a:lnTo>
                  <a:lnTo>
                    <a:pt x="12" y="302"/>
                  </a:lnTo>
                  <a:lnTo>
                    <a:pt x="14" y="300"/>
                  </a:lnTo>
                  <a:lnTo>
                    <a:pt x="16" y="298"/>
                  </a:lnTo>
                  <a:lnTo>
                    <a:pt x="16" y="296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20" y="292"/>
                  </a:lnTo>
                  <a:lnTo>
                    <a:pt x="20" y="290"/>
                  </a:lnTo>
                  <a:lnTo>
                    <a:pt x="22" y="290"/>
                  </a:lnTo>
                  <a:lnTo>
                    <a:pt x="22" y="288"/>
                  </a:lnTo>
                  <a:lnTo>
                    <a:pt x="22" y="286"/>
                  </a:lnTo>
                  <a:lnTo>
                    <a:pt x="22" y="282"/>
                  </a:lnTo>
                  <a:lnTo>
                    <a:pt x="24" y="280"/>
                  </a:lnTo>
                  <a:lnTo>
                    <a:pt x="26" y="282"/>
                  </a:lnTo>
                  <a:lnTo>
                    <a:pt x="30" y="280"/>
                  </a:lnTo>
                  <a:lnTo>
                    <a:pt x="34" y="278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8" y="278"/>
                  </a:lnTo>
                  <a:lnTo>
                    <a:pt x="40" y="278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0"/>
                  </a:lnTo>
                  <a:lnTo>
                    <a:pt x="48" y="270"/>
                  </a:lnTo>
                  <a:lnTo>
                    <a:pt x="50" y="270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4" y="270"/>
                  </a:lnTo>
                  <a:lnTo>
                    <a:pt x="54" y="266"/>
                  </a:lnTo>
                  <a:lnTo>
                    <a:pt x="56" y="264"/>
                  </a:lnTo>
                  <a:lnTo>
                    <a:pt x="58" y="262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70" y="254"/>
                  </a:lnTo>
                  <a:lnTo>
                    <a:pt x="68" y="252"/>
                  </a:lnTo>
                  <a:lnTo>
                    <a:pt x="70" y="250"/>
                  </a:lnTo>
                  <a:lnTo>
                    <a:pt x="74" y="248"/>
                  </a:lnTo>
                  <a:lnTo>
                    <a:pt x="76" y="248"/>
                  </a:lnTo>
                  <a:lnTo>
                    <a:pt x="82" y="248"/>
                  </a:lnTo>
                  <a:lnTo>
                    <a:pt x="84" y="246"/>
                  </a:lnTo>
                  <a:lnTo>
                    <a:pt x="86" y="242"/>
                  </a:lnTo>
                  <a:lnTo>
                    <a:pt x="88" y="242"/>
                  </a:lnTo>
                  <a:lnTo>
                    <a:pt x="90" y="236"/>
                  </a:lnTo>
                  <a:lnTo>
                    <a:pt x="94" y="232"/>
                  </a:lnTo>
                  <a:lnTo>
                    <a:pt x="96" y="232"/>
                  </a:lnTo>
                  <a:lnTo>
                    <a:pt x="98" y="232"/>
                  </a:lnTo>
                  <a:lnTo>
                    <a:pt x="100" y="232"/>
                  </a:lnTo>
                  <a:lnTo>
                    <a:pt x="102" y="228"/>
                  </a:lnTo>
                  <a:lnTo>
                    <a:pt x="104" y="226"/>
                  </a:lnTo>
                  <a:lnTo>
                    <a:pt x="108" y="224"/>
                  </a:lnTo>
                  <a:lnTo>
                    <a:pt x="110" y="226"/>
                  </a:lnTo>
                  <a:lnTo>
                    <a:pt x="112" y="226"/>
                  </a:lnTo>
                  <a:lnTo>
                    <a:pt x="114" y="226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18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10" y="204"/>
                  </a:lnTo>
                  <a:lnTo>
                    <a:pt x="110" y="204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4" y="196"/>
                  </a:lnTo>
                  <a:lnTo>
                    <a:pt x="104" y="194"/>
                  </a:lnTo>
                  <a:lnTo>
                    <a:pt x="102" y="192"/>
                  </a:lnTo>
                  <a:lnTo>
                    <a:pt x="100" y="190"/>
                  </a:lnTo>
                  <a:lnTo>
                    <a:pt x="100" y="186"/>
                  </a:lnTo>
                  <a:lnTo>
                    <a:pt x="98" y="184"/>
                  </a:lnTo>
                  <a:lnTo>
                    <a:pt x="98" y="182"/>
                  </a:lnTo>
                  <a:lnTo>
                    <a:pt x="100" y="180"/>
                  </a:lnTo>
                  <a:lnTo>
                    <a:pt x="104" y="180"/>
                  </a:lnTo>
                  <a:lnTo>
                    <a:pt x="104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10" y="166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10" y="160"/>
                  </a:lnTo>
                  <a:lnTo>
                    <a:pt x="112" y="160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4" y="148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26" y="142"/>
                  </a:lnTo>
                  <a:lnTo>
                    <a:pt x="126" y="138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26"/>
                  </a:lnTo>
                  <a:lnTo>
                    <a:pt x="128" y="126"/>
                  </a:lnTo>
                  <a:lnTo>
                    <a:pt x="130" y="124"/>
                  </a:lnTo>
                  <a:lnTo>
                    <a:pt x="132" y="124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6" y="118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40" y="112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0" y="100"/>
                  </a:lnTo>
                  <a:lnTo>
                    <a:pt x="140" y="98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42" y="90"/>
                  </a:lnTo>
                  <a:lnTo>
                    <a:pt x="142" y="84"/>
                  </a:lnTo>
                  <a:lnTo>
                    <a:pt x="142" y="82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6" y="76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54" y="72"/>
                  </a:lnTo>
                  <a:lnTo>
                    <a:pt x="156" y="70"/>
                  </a:lnTo>
                  <a:lnTo>
                    <a:pt x="158" y="68"/>
                  </a:lnTo>
                  <a:lnTo>
                    <a:pt x="160" y="66"/>
                  </a:lnTo>
                  <a:lnTo>
                    <a:pt x="162" y="68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6" y="56"/>
                  </a:lnTo>
                  <a:lnTo>
                    <a:pt x="166" y="48"/>
                  </a:lnTo>
                  <a:lnTo>
                    <a:pt x="166" y="46"/>
                  </a:lnTo>
                  <a:lnTo>
                    <a:pt x="164" y="44"/>
                  </a:lnTo>
                  <a:lnTo>
                    <a:pt x="162" y="42"/>
                  </a:lnTo>
                  <a:lnTo>
                    <a:pt x="164" y="40"/>
                  </a:lnTo>
                  <a:lnTo>
                    <a:pt x="166" y="40"/>
                  </a:lnTo>
                  <a:lnTo>
                    <a:pt x="170" y="36"/>
                  </a:lnTo>
                  <a:lnTo>
                    <a:pt x="174" y="36"/>
                  </a:lnTo>
                  <a:lnTo>
                    <a:pt x="176" y="36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6" y="34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88" y="28"/>
                  </a:lnTo>
                  <a:lnTo>
                    <a:pt x="190" y="24"/>
                  </a:lnTo>
                  <a:lnTo>
                    <a:pt x="190" y="20"/>
                  </a:lnTo>
                  <a:lnTo>
                    <a:pt x="190" y="16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88" y="8"/>
                  </a:lnTo>
                  <a:lnTo>
                    <a:pt x="184" y="6"/>
                  </a:lnTo>
                  <a:lnTo>
                    <a:pt x="182" y="4"/>
                  </a:lnTo>
                  <a:lnTo>
                    <a:pt x="180" y="4"/>
                  </a:lnTo>
                  <a:lnTo>
                    <a:pt x="178" y="4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4" y="0"/>
                  </a:lnTo>
                  <a:lnTo>
                    <a:pt x="198" y="2"/>
                  </a:lnTo>
                  <a:lnTo>
                    <a:pt x="206" y="2"/>
                  </a:lnTo>
                  <a:lnTo>
                    <a:pt x="214" y="2"/>
                  </a:lnTo>
                  <a:lnTo>
                    <a:pt x="222" y="2"/>
                  </a:lnTo>
                  <a:lnTo>
                    <a:pt x="228" y="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6" y="2"/>
                  </a:lnTo>
                  <a:lnTo>
                    <a:pt x="272" y="2"/>
                  </a:lnTo>
                  <a:lnTo>
                    <a:pt x="326" y="2"/>
                  </a:lnTo>
                  <a:lnTo>
                    <a:pt x="366" y="2"/>
                  </a:lnTo>
                  <a:lnTo>
                    <a:pt x="395" y="2"/>
                  </a:lnTo>
                  <a:lnTo>
                    <a:pt x="401" y="2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9" y="2"/>
                  </a:lnTo>
                  <a:lnTo>
                    <a:pt x="459" y="2"/>
                  </a:lnTo>
                  <a:lnTo>
                    <a:pt x="483" y="2"/>
                  </a:lnTo>
                  <a:lnTo>
                    <a:pt x="495" y="2"/>
                  </a:lnTo>
                  <a:lnTo>
                    <a:pt x="507" y="2"/>
                  </a:lnTo>
                  <a:lnTo>
                    <a:pt x="517" y="2"/>
                  </a:lnTo>
                  <a:lnTo>
                    <a:pt x="525" y="2"/>
                  </a:lnTo>
                  <a:lnTo>
                    <a:pt x="529" y="2"/>
                  </a:lnTo>
                  <a:lnTo>
                    <a:pt x="529" y="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4054474" y="2014543"/>
              <a:ext cx="12700" cy="6350"/>
            </a:xfrm>
            <a:custGeom>
              <a:avLst/>
              <a:gdLst>
                <a:gd name="T0" fmla="*/ 4 w 8"/>
                <a:gd name="T1" fmla="*/ 2 h 4"/>
                <a:gd name="T2" fmla="*/ 2 w 8"/>
                <a:gd name="T3" fmla="*/ 2 h 4"/>
                <a:gd name="T4" fmla="*/ 2 w 8"/>
                <a:gd name="T5" fmla="*/ 4 h 4"/>
                <a:gd name="T6" fmla="*/ 0 w 8"/>
                <a:gd name="T7" fmla="*/ 4 h 4"/>
                <a:gd name="T8" fmla="*/ 2 w 8"/>
                <a:gd name="T9" fmla="*/ 4 h 4"/>
                <a:gd name="T10" fmla="*/ 2 w 8"/>
                <a:gd name="T11" fmla="*/ 2 h 4"/>
                <a:gd name="T12" fmla="*/ 2 w 8"/>
                <a:gd name="T13" fmla="*/ 0 h 4"/>
                <a:gd name="T14" fmla="*/ 4 w 8"/>
                <a:gd name="T15" fmla="*/ 0 h 4"/>
                <a:gd name="T16" fmla="*/ 4 w 8"/>
                <a:gd name="T17" fmla="*/ 0 h 4"/>
                <a:gd name="T18" fmla="*/ 6 w 8"/>
                <a:gd name="T19" fmla="*/ 0 h 4"/>
                <a:gd name="T20" fmla="*/ 6 w 8"/>
                <a:gd name="T21" fmla="*/ 0 h 4"/>
                <a:gd name="T22" fmla="*/ 6 w 8"/>
                <a:gd name="T23" fmla="*/ 0 h 4"/>
                <a:gd name="T24" fmla="*/ 8 w 8"/>
                <a:gd name="T25" fmla="*/ 0 h 4"/>
                <a:gd name="T26" fmla="*/ 6 w 8"/>
                <a:gd name="T27" fmla="*/ 0 h 4"/>
                <a:gd name="T28" fmla="*/ 6 w 8"/>
                <a:gd name="T29" fmla="*/ 2 h 4"/>
                <a:gd name="T30" fmla="*/ 6 w 8"/>
                <a:gd name="T31" fmla="*/ 2 h 4"/>
                <a:gd name="T32" fmla="*/ 4 w 8"/>
                <a:gd name="T33" fmla="*/ 2 h 4"/>
                <a:gd name="T34" fmla="*/ 4 w 8"/>
                <a:gd name="T3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4594224" y="2230443"/>
              <a:ext cx="833438" cy="374650"/>
            </a:xfrm>
            <a:custGeom>
              <a:avLst/>
              <a:gdLst>
                <a:gd name="T0" fmla="*/ 483 w 525"/>
                <a:gd name="T1" fmla="*/ 10 h 236"/>
                <a:gd name="T2" fmla="*/ 483 w 525"/>
                <a:gd name="T3" fmla="*/ 30 h 236"/>
                <a:gd name="T4" fmla="*/ 501 w 525"/>
                <a:gd name="T5" fmla="*/ 36 h 236"/>
                <a:gd name="T6" fmla="*/ 525 w 525"/>
                <a:gd name="T7" fmla="*/ 50 h 236"/>
                <a:gd name="T8" fmla="*/ 517 w 525"/>
                <a:gd name="T9" fmla="*/ 56 h 236"/>
                <a:gd name="T10" fmla="*/ 515 w 525"/>
                <a:gd name="T11" fmla="*/ 78 h 236"/>
                <a:gd name="T12" fmla="*/ 503 w 525"/>
                <a:gd name="T13" fmla="*/ 92 h 236"/>
                <a:gd name="T14" fmla="*/ 495 w 525"/>
                <a:gd name="T15" fmla="*/ 96 h 236"/>
                <a:gd name="T16" fmla="*/ 491 w 525"/>
                <a:gd name="T17" fmla="*/ 114 h 236"/>
                <a:gd name="T18" fmla="*/ 475 w 525"/>
                <a:gd name="T19" fmla="*/ 126 h 236"/>
                <a:gd name="T20" fmla="*/ 447 w 525"/>
                <a:gd name="T21" fmla="*/ 136 h 236"/>
                <a:gd name="T22" fmla="*/ 437 w 525"/>
                <a:gd name="T23" fmla="*/ 150 h 236"/>
                <a:gd name="T24" fmla="*/ 423 w 525"/>
                <a:gd name="T25" fmla="*/ 168 h 236"/>
                <a:gd name="T26" fmla="*/ 405 w 525"/>
                <a:gd name="T27" fmla="*/ 178 h 236"/>
                <a:gd name="T28" fmla="*/ 401 w 525"/>
                <a:gd name="T29" fmla="*/ 192 h 236"/>
                <a:gd name="T30" fmla="*/ 383 w 525"/>
                <a:gd name="T31" fmla="*/ 204 h 236"/>
                <a:gd name="T32" fmla="*/ 308 w 525"/>
                <a:gd name="T33" fmla="*/ 214 h 236"/>
                <a:gd name="T34" fmla="*/ 308 w 525"/>
                <a:gd name="T35" fmla="*/ 226 h 236"/>
                <a:gd name="T36" fmla="*/ 310 w 525"/>
                <a:gd name="T37" fmla="*/ 234 h 236"/>
                <a:gd name="T38" fmla="*/ 144 w 525"/>
                <a:gd name="T39" fmla="*/ 236 h 236"/>
                <a:gd name="T40" fmla="*/ 36 w 525"/>
                <a:gd name="T41" fmla="*/ 228 h 236"/>
                <a:gd name="T42" fmla="*/ 34 w 525"/>
                <a:gd name="T43" fmla="*/ 214 h 236"/>
                <a:gd name="T44" fmla="*/ 36 w 525"/>
                <a:gd name="T45" fmla="*/ 198 h 236"/>
                <a:gd name="T46" fmla="*/ 46 w 525"/>
                <a:gd name="T47" fmla="*/ 188 h 236"/>
                <a:gd name="T48" fmla="*/ 40 w 525"/>
                <a:gd name="T49" fmla="*/ 168 h 236"/>
                <a:gd name="T50" fmla="*/ 36 w 525"/>
                <a:gd name="T51" fmla="*/ 158 h 236"/>
                <a:gd name="T52" fmla="*/ 36 w 525"/>
                <a:gd name="T53" fmla="*/ 142 h 236"/>
                <a:gd name="T54" fmla="*/ 32 w 525"/>
                <a:gd name="T55" fmla="*/ 128 h 236"/>
                <a:gd name="T56" fmla="*/ 24 w 525"/>
                <a:gd name="T57" fmla="*/ 110 h 236"/>
                <a:gd name="T58" fmla="*/ 30 w 525"/>
                <a:gd name="T59" fmla="*/ 92 h 236"/>
                <a:gd name="T60" fmla="*/ 28 w 525"/>
                <a:gd name="T61" fmla="*/ 76 h 236"/>
                <a:gd name="T62" fmla="*/ 6 w 525"/>
                <a:gd name="T63" fmla="*/ 66 h 236"/>
                <a:gd name="T64" fmla="*/ 14 w 525"/>
                <a:gd name="T65" fmla="*/ 52 h 236"/>
                <a:gd name="T66" fmla="*/ 34 w 525"/>
                <a:gd name="T67" fmla="*/ 50 h 236"/>
                <a:gd name="T68" fmla="*/ 54 w 525"/>
                <a:gd name="T69" fmla="*/ 40 h 236"/>
                <a:gd name="T70" fmla="*/ 72 w 525"/>
                <a:gd name="T71" fmla="*/ 34 h 236"/>
                <a:gd name="T72" fmla="*/ 94 w 525"/>
                <a:gd name="T73" fmla="*/ 30 h 236"/>
                <a:gd name="T74" fmla="*/ 104 w 525"/>
                <a:gd name="T75" fmla="*/ 36 h 236"/>
                <a:gd name="T76" fmla="*/ 126 w 525"/>
                <a:gd name="T77" fmla="*/ 42 h 236"/>
                <a:gd name="T78" fmla="*/ 134 w 525"/>
                <a:gd name="T79" fmla="*/ 36 h 236"/>
                <a:gd name="T80" fmla="*/ 152 w 525"/>
                <a:gd name="T81" fmla="*/ 28 h 236"/>
                <a:gd name="T82" fmla="*/ 170 w 525"/>
                <a:gd name="T83" fmla="*/ 20 h 236"/>
                <a:gd name="T84" fmla="*/ 192 w 525"/>
                <a:gd name="T85" fmla="*/ 26 h 236"/>
                <a:gd name="T86" fmla="*/ 218 w 525"/>
                <a:gd name="T87" fmla="*/ 26 h 236"/>
                <a:gd name="T88" fmla="*/ 244 w 525"/>
                <a:gd name="T89" fmla="*/ 24 h 236"/>
                <a:gd name="T90" fmla="*/ 266 w 525"/>
                <a:gd name="T91" fmla="*/ 20 h 236"/>
                <a:gd name="T92" fmla="*/ 274 w 525"/>
                <a:gd name="T93" fmla="*/ 18 h 236"/>
                <a:gd name="T94" fmla="*/ 294 w 525"/>
                <a:gd name="T95" fmla="*/ 12 h 236"/>
                <a:gd name="T96" fmla="*/ 316 w 525"/>
                <a:gd name="T97" fmla="*/ 8 h 236"/>
                <a:gd name="T98" fmla="*/ 340 w 525"/>
                <a:gd name="T99" fmla="*/ 10 h 236"/>
                <a:gd name="T100" fmla="*/ 360 w 525"/>
                <a:gd name="T101" fmla="*/ 4 h 236"/>
                <a:gd name="T102" fmla="*/ 381 w 525"/>
                <a:gd name="T103" fmla="*/ 2 h 236"/>
                <a:gd name="T104" fmla="*/ 409 w 525"/>
                <a:gd name="T105" fmla="*/ 2 h 236"/>
                <a:gd name="T106" fmla="*/ 433 w 525"/>
                <a:gd name="T107" fmla="*/ 6 h 236"/>
                <a:gd name="T108" fmla="*/ 455 w 525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" h="236">
                  <a:moveTo>
                    <a:pt x="477" y="0"/>
                  </a:moveTo>
                  <a:lnTo>
                    <a:pt x="477" y="2"/>
                  </a:lnTo>
                  <a:lnTo>
                    <a:pt x="477" y="4"/>
                  </a:lnTo>
                  <a:lnTo>
                    <a:pt x="479" y="6"/>
                  </a:lnTo>
                  <a:lnTo>
                    <a:pt x="483" y="6"/>
                  </a:lnTo>
                  <a:lnTo>
                    <a:pt x="483" y="8"/>
                  </a:lnTo>
                  <a:lnTo>
                    <a:pt x="483" y="10"/>
                  </a:lnTo>
                  <a:lnTo>
                    <a:pt x="481" y="16"/>
                  </a:lnTo>
                  <a:lnTo>
                    <a:pt x="481" y="18"/>
                  </a:lnTo>
                  <a:lnTo>
                    <a:pt x="481" y="22"/>
                  </a:lnTo>
                  <a:lnTo>
                    <a:pt x="483" y="26"/>
                  </a:lnTo>
                  <a:lnTo>
                    <a:pt x="483" y="26"/>
                  </a:lnTo>
                  <a:lnTo>
                    <a:pt x="483" y="28"/>
                  </a:lnTo>
                  <a:lnTo>
                    <a:pt x="483" y="30"/>
                  </a:lnTo>
                  <a:lnTo>
                    <a:pt x="483" y="32"/>
                  </a:lnTo>
                  <a:lnTo>
                    <a:pt x="485" y="34"/>
                  </a:lnTo>
                  <a:lnTo>
                    <a:pt x="487" y="34"/>
                  </a:lnTo>
                  <a:lnTo>
                    <a:pt x="491" y="36"/>
                  </a:lnTo>
                  <a:lnTo>
                    <a:pt x="495" y="36"/>
                  </a:lnTo>
                  <a:lnTo>
                    <a:pt x="497" y="36"/>
                  </a:lnTo>
                  <a:lnTo>
                    <a:pt x="501" y="36"/>
                  </a:lnTo>
                  <a:lnTo>
                    <a:pt x="505" y="38"/>
                  </a:lnTo>
                  <a:lnTo>
                    <a:pt x="511" y="38"/>
                  </a:lnTo>
                  <a:lnTo>
                    <a:pt x="513" y="40"/>
                  </a:lnTo>
                  <a:lnTo>
                    <a:pt x="515" y="40"/>
                  </a:lnTo>
                  <a:lnTo>
                    <a:pt x="517" y="44"/>
                  </a:lnTo>
                  <a:lnTo>
                    <a:pt x="519" y="46"/>
                  </a:lnTo>
                  <a:lnTo>
                    <a:pt x="525" y="50"/>
                  </a:lnTo>
                  <a:lnTo>
                    <a:pt x="521" y="52"/>
                  </a:lnTo>
                  <a:lnTo>
                    <a:pt x="521" y="54"/>
                  </a:lnTo>
                  <a:lnTo>
                    <a:pt x="519" y="54"/>
                  </a:lnTo>
                  <a:lnTo>
                    <a:pt x="517" y="52"/>
                  </a:lnTo>
                  <a:lnTo>
                    <a:pt x="517" y="52"/>
                  </a:lnTo>
                  <a:lnTo>
                    <a:pt x="515" y="54"/>
                  </a:lnTo>
                  <a:lnTo>
                    <a:pt x="517" y="56"/>
                  </a:lnTo>
                  <a:lnTo>
                    <a:pt x="517" y="60"/>
                  </a:lnTo>
                  <a:lnTo>
                    <a:pt x="519" y="64"/>
                  </a:lnTo>
                  <a:lnTo>
                    <a:pt x="519" y="68"/>
                  </a:lnTo>
                  <a:lnTo>
                    <a:pt x="519" y="70"/>
                  </a:lnTo>
                  <a:lnTo>
                    <a:pt x="515" y="72"/>
                  </a:lnTo>
                  <a:lnTo>
                    <a:pt x="515" y="76"/>
                  </a:lnTo>
                  <a:lnTo>
                    <a:pt x="515" y="78"/>
                  </a:lnTo>
                  <a:lnTo>
                    <a:pt x="519" y="80"/>
                  </a:lnTo>
                  <a:lnTo>
                    <a:pt x="517" y="82"/>
                  </a:lnTo>
                  <a:lnTo>
                    <a:pt x="515" y="86"/>
                  </a:lnTo>
                  <a:lnTo>
                    <a:pt x="513" y="86"/>
                  </a:lnTo>
                  <a:lnTo>
                    <a:pt x="511" y="86"/>
                  </a:lnTo>
                  <a:lnTo>
                    <a:pt x="507" y="90"/>
                  </a:lnTo>
                  <a:lnTo>
                    <a:pt x="503" y="92"/>
                  </a:lnTo>
                  <a:lnTo>
                    <a:pt x="501" y="92"/>
                  </a:lnTo>
                  <a:lnTo>
                    <a:pt x="497" y="92"/>
                  </a:lnTo>
                  <a:lnTo>
                    <a:pt x="495" y="92"/>
                  </a:lnTo>
                  <a:lnTo>
                    <a:pt x="493" y="92"/>
                  </a:lnTo>
                  <a:lnTo>
                    <a:pt x="493" y="94"/>
                  </a:lnTo>
                  <a:lnTo>
                    <a:pt x="495" y="94"/>
                  </a:lnTo>
                  <a:lnTo>
                    <a:pt x="495" y="96"/>
                  </a:lnTo>
                  <a:lnTo>
                    <a:pt x="493" y="98"/>
                  </a:lnTo>
                  <a:lnTo>
                    <a:pt x="493" y="98"/>
                  </a:lnTo>
                  <a:lnTo>
                    <a:pt x="493" y="100"/>
                  </a:lnTo>
                  <a:lnTo>
                    <a:pt x="493" y="102"/>
                  </a:lnTo>
                  <a:lnTo>
                    <a:pt x="493" y="108"/>
                  </a:lnTo>
                  <a:lnTo>
                    <a:pt x="493" y="114"/>
                  </a:lnTo>
                  <a:lnTo>
                    <a:pt x="491" y="114"/>
                  </a:lnTo>
                  <a:lnTo>
                    <a:pt x="491" y="118"/>
                  </a:lnTo>
                  <a:lnTo>
                    <a:pt x="481" y="118"/>
                  </a:lnTo>
                  <a:lnTo>
                    <a:pt x="481" y="120"/>
                  </a:lnTo>
                  <a:lnTo>
                    <a:pt x="479" y="120"/>
                  </a:lnTo>
                  <a:lnTo>
                    <a:pt x="479" y="124"/>
                  </a:lnTo>
                  <a:lnTo>
                    <a:pt x="475" y="124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69" y="126"/>
                  </a:lnTo>
                  <a:lnTo>
                    <a:pt x="451" y="126"/>
                  </a:lnTo>
                  <a:lnTo>
                    <a:pt x="449" y="128"/>
                  </a:lnTo>
                  <a:lnTo>
                    <a:pt x="447" y="128"/>
                  </a:lnTo>
                  <a:lnTo>
                    <a:pt x="447" y="134"/>
                  </a:lnTo>
                  <a:lnTo>
                    <a:pt x="447" y="136"/>
                  </a:lnTo>
                  <a:lnTo>
                    <a:pt x="447" y="142"/>
                  </a:lnTo>
                  <a:lnTo>
                    <a:pt x="443" y="142"/>
                  </a:lnTo>
                  <a:lnTo>
                    <a:pt x="443" y="146"/>
                  </a:lnTo>
                  <a:lnTo>
                    <a:pt x="441" y="146"/>
                  </a:lnTo>
                  <a:lnTo>
                    <a:pt x="441" y="148"/>
                  </a:lnTo>
                  <a:lnTo>
                    <a:pt x="437" y="148"/>
                  </a:lnTo>
                  <a:lnTo>
                    <a:pt x="437" y="150"/>
                  </a:lnTo>
                  <a:lnTo>
                    <a:pt x="437" y="152"/>
                  </a:lnTo>
                  <a:lnTo>
                    <a:pt x="435" y="154"/>
                  </a:lnTo>
                  <a:lnTo>
                    <a:pt x="435" y="164"/>
                  </a:lnTo>
                  <a:lnTo>
                    <a:pt x="431" y="164"/>
                  </a:lnTo>
                  <a:lnTo>
                    <a:pt x="431" y="168"/>
                  </a:lnTo>
                  <a:lnTo>
                    <a:pt x="425" y="168"/>
                  </a:lnTo>
                  <a:lnTo>
                    <a:pt x="423" y="168"/>
                  </a:lnTo>
                  <a:lnTo>
                    <a:pt x="415" y="168"/>
                  </a:lnTo>
                  <a:lnTo>
                    <a:pt x="413" y="170"/>
                  </a:lnTo>
                  <a:lnTo>
                    <a:pt x="411" y="172"/>
                  </a:lnTo>
                  <a:lnTo>
                    <a:pt x="407" y="174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5" y="178"/>
                  </a:lnTo>
                  <a:lnTo>
                    <a:pt x="405" y="180"/>
                  </a:lnTo>
                  <a:lnTo>
                    <a:pt x="403" y="182"/>
                  </a:lnTo>
                  <a:lnTo>
                    <a:pt x="401" y="184"/>
                  </a:lnTo>
                  <a:lnTo>
                    <a:pt x="401" y="186"/>
                  </a:lnTo>
                  <a:lnTo>
                    <a:pt x="401" y="188"/>
                  </a:lnTo>
                  <a:lnTo>
                    <a:pt x="401" y="190"/>
                  </a:lnTo>
                  <a:lnTo>
                    <a:pt x="401" y="192"/>
                  </a:lnTo>
                  <a:lnTo>
                    <a:pt x="401" y="192"/>
                  </a:lnTo>
                  <a:lnTo>
                    <a:pt x="401" y="196"/>
                  </a:lnTo>
                  <a:lnTo>
                    <a:pt x="397" y="200"/>
                  </a:lnTo>
                  <a:lnTo>
                    <a:pt x="393" y="202"/>
                  </a:lnTo>
                  <a:lnTo>
                    <a:pt x="393" y="202"/>
                  </a:lnTo>
                  <a:lnTo>
                    <a:pt x="383" y="202"/>
                  </a:lnTo>
                  <a:lnTo>
                    <a:pt x="383" y="204"/>
                  </a:lnTo>
                  <a:lnTo>
                    <a:pt x="356" y="206"/>
                  </a:lnTo>
                  <a:lnTo>
                    <a:pt x="312" y="204"/>
                  </a:lnTo>
                  <a:lnTo>
                    <a:pt x="312" y="208"/>
                  </a:lnTo>
                  <a:lnTo>
                    <a:pt x="310" y="210"/>
                  </a:lnTo>
                  <a:lnTo>
                    <a:pt x="308" y="21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08" y="216"/>
                  </a:lnTo>
                  <a:lnTo>
                    <a:pt x="306" y="218"/>
                  </a:lnTo>
                  <a:lnTo>
                    <a:pt x="304" y="218"/>
                  </a:lnTo>
                  <a:lnTo>
                    <a:pt x="304" y="220"/>
                  </a:lnTo>
                  <a:lnTo>
                    <a:pt x="304" y="222"/>
                  </a:lnTo>
                  <a:lnTo>
                    <a:pt x="304" y="222"/>
                  </a:lnTo>
                  <a:lnTo>
                    <a:pt x="308" y="226"/>
                  </a:lnTo>
                  <a:lnTo>
                    <a:pt x="306" y="228"/>
                  </a:lnTo>
                  <a:lnTo>
                    <a:pt x="306" y="230"/>
                  </a:lnTo>
                  <a:lnTo>
                    <a:pt x="306" y="232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10" y="234"/>
                  </a:lnTo>
                  <a:lnTo>
                    <a:pt x="310" y="234"/>
                  </a:lnTo>
                  <a:lnTo>
                    <a:pt x="310" y="236"/>
                  </a:lnTo>
                  <a:lnTo>
                    <a:pt x="288" y="236"/>
                  </a:lnTo>
                  <a:lnTo>
                    <a:pt x="230" y="236"/>
                  </a:lnTo>
                  <a:lnTo>
                    <a:pt x="216" y="236"/>
                  </a:lnTo>
                  <a:lnTo>
                    <a:pt x="192" y="236"/>
                  </a:lnTo>
                  <a:lnTo>
                    <a:pt x="182" y="236"/>
                  </a:lnTo>
                  <a:lnTo>
                    <a:pt x="144" y="236"/>
                  </a:lnTo>
                  <a:lnTo>
                    <a:pt x="140" y="236"/>
                  </a:lnTo>
                  <a:lnTo>
                    <a:pt x="106" y="236"/>
                  </a:lnTo>
                  <a:lnTo>
                    <a:pt x="40" y="236"/>
                  </a:lnTo>
                  <a:lnTo>
                    <a:pt x="38" y="236"/>
                  </a:lnTo>
                  <a:lnTo>
                    <a:pt x="36" y="234"/>
                  </a:lnTo>
                  <a:lnTo>
                    <a:pt x="38" y="232"/>
                  </a:lnTo>
                  <a:lnTo>
                    <a:pt x="36" y="228"/>
                  </a:lnTo>
                  <a:lnTo>
                    <a:pt x="38" y="228"/>
                  </a:lnTo>
                  <a:lnTo>
                    <a:pt x="36" y="224"/>
                  </a:lnTo>
                  <a:lnTo>
                    <a:pt x="36" y="222"/>
                  </a:lnTo>
                  <a:lnTo>
                    <a:pt x="34" y="222"/>
                  </a:lnTo>
                  <a:lnTo>
                    <a:pt x="32" y="218"/>
                  </a:lnTo>
                  <a:lnTo>
                    <a:pt x="34" y="216"/>
                  </a:lnTo>
                  <a:lnTo>
                    <a:pt x="34" y="214"/>
                  </a:lnTo>
                  <a:lnTo>
                    <a:pt x="36" y="210"/>
                  </a:lnTo>
                  <a:lnTo>
                    <a:pt x="34" y="208"/>
                  </a:lnTo>
                  <a:lnTo>
                    <a:pt x="36" y="208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6" y="198"/>
                  </a:lnTo>
                  <a:lnTo>
                    <a:pt x="36" y="196"/>
                  </a:lnTo>
                  <a:lnTo>
                    <a:pt x="38" y="196"/>
                  </a:lnTo>
                  <a:lnTo>
                    <a:pt x="40" y="194"/>
                  </a:lnTo>
                  <a:lnTo>
                    <a:pt x="44" y="194"/>
                  </a:lnTo>
                  <a:lnTo>
                    <a:pt x="44" y="192"/>
                  </a:lnTo>
                  <a:lnTo>
                    <a:pt x="44" y="188"/>
                  </a:lnTo>
                  <a:lnTo>
                    <a:pt x="46" y="188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0" y="168"/>
                  </a:lnTo>
                  <a:lnTo>
                    <a:pt x="38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6" y="160"/>
                  </a:lnTo>
                  <a:lnTo>
                    <a:pt x="36" y="160"/>
                  </a:lnTo>
                  <a:lnTo>
                    <a:pt x="36" y="158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6" y="152"/>
                  </a:lnTo>
                  <a:lnTo>
                    <a:pt x="36" y="150"/>
                  </a:lnTo>
                  <a:lnTo>
                    <a:pt x="34" y="146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32" y="138"/>
                  </a:lnTo>
                  <a:lnTo>
                    <a:pt x="30" y="136"/>
                  </a:lnTo>
                  <a:lnTo>
                    <a:pt x="28" y="134"/>
                  </a:lnTo>
                  <a:lnTo>
                    <a:pt x="30" y="132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2" y="128"/>
                  </a:lnTo>
                  <a:lnTo>
                    <a:pt x="32" y="124"/>
                  </a:lnTo>
                  <a:lnTo>
                    <a:pt x="32" y="122"/>
                  </a:lnTo>
                  <a:lnTo>
                    <a:pt x="30" y="120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30" y="112"/>
                  </a:lnTo>
                  <a:lnTo>
                    <a:pt x="24" y="110"/>
                  </a:lnTo>
                  <a:lnTo>
                    <a:pt x="24" y="106"/>
                  </a:lnTo>
                  <a:lnTo>
                    <a:pt x="24" y="104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26" y="72"/>
                  </a:lnTo>
                  <a:lnTo>
                    <a:pt x="20" y="70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6" y="56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4" y="40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72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4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8" y="28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2" y="32"/>
                  </a:lnTo>
                  <a:lnTo>
                    <a:pt x="102" y="34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12" y="38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26" y="42"/>
                  </a:lnTo>
                  <a:lnTo>
                    <a:pt x="128" y="42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4" y="32"/>
                  </a:lnTo>
                  <a:lnTo>
                    <a:pt x="146" y="30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4" y="22"/>
                  </a:lnTo>
                  <a:lnTo>
                    <a:pt x="164" y="18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2"/>
                  </a:lnTo>
                  <a:lnTo>
                    <a:pt x="176" y="22"/>
                  </a:lnTo>
                  <a:lnTo>
                    <a:pt x="178" y="24"/>
                  </a:lnTo>
                  <a:lnTo>
                    <a:pt x="180" y="22"/>
                  </a:lnTo>
                  <a:lnTo>
                    <a:pt x="184" y="24"/>
                  </a:lnTo>
                  <a:lnTo>
                    <a:pt x="188" y="26"/>
                  </a:lnTo>
                  <a:lnTo>
                    <a:pt x="192" y="26"/>
                  </a:lnTo>
                  <a:lnTo>
                    <a:pt x="196" y="24"/>
                  </a:lnTo>
                  <a:lnTo>
                    <a:pt x="200" y="26"/>
                  </a:lnTo>
                  <a:lnTo>
                    <a:pt x="204" y="26"/>
                  </a:lnTo>
                  <a:lnTo>
                    <a:pt x="208" y="26"/>
                  </a:lnTo>
                  <a:lnTo>
                    <a:pt x="210" y="26"/>
                  </a:lnTo>
                  <a:lnTo>
                    <a:pt x="214" y="26"/>
                  </a:lnTo>
                  <a:lnTo>
                    <a:pt x="218" y="26"/>
                  </a:lnTo>
                  <a:lnTo>
                    <a:pt x="224" y="26"/>
                  </a:lnTo>
                  <a:lnTo>
                    <a:pt x="226" y="26"/>
                  </a:lnTo>
                  <a:lnTo>
                    <a:pt x="232" y="26"/>
                  </a:lnTo>
                  <a:lnTo>
                    <a:pt x="234" y="24"/>
                  </a:lnTo>
                  <a:lnTo>
                    <a:pt x="238" y="24"/>
                  </a:lnTo>
                  <a:lnTo>
                    <a:pt x="240" y="24"/>
                  </a:lnTo>
                  <a:lnTo>
                    <a:pt x="244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52" y="22"/>
                  </a:lnTo>
                  <a:lnTo>
                    <a:pt x="254" y="20"/>
                  </a:lnTo>
                  <a:lnTo>
                    <a:pt x="260" y="24"/>
                  </a:lnTo>
                  <a:lnTo>
                    <a:pt x="264" y="24"/>
                  </a:lnTo>
                  <a:lnTo>
                    <a:pt x="266" y="20"/>
                  </a:lnTo>
                  <a:lnTo>
                    <a:pt x="268" y="24"/>
                  </a:lnTo>
                  <a:lnTo>
                    <a:pt x="270" y="24"/>
                  </a:lnTo>
                  <a:lnTo>
                    <a:pt x="272" y="24"/>
                  </a:lnTo>
                  <a:lnTo>
                    <a:pt x="268" y="20"/>
                  </a:lnTo>
                  <a:lnTo>
                    <a:pt x="270" y="18"/>
                  </a:lnTo>
                  <a:lnTo>
                    <a:pt x="272" y="18"/>
                  </a:lnTo>
                  <a:lnTo>
                    <a:pt x="274" y="18"/>
                  </a:lnTo>
                  <a:lnTo>
                    <a:pt x="276" y="18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6" y="14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4" y="12"/>
                  </a:lnTo>
                  <a:lnTo>
                    <a:pt x="298" y="12"/>
                  </a:lnTo>
                  <a:lnTo>
                    <a:pt x="300" y="12"/>
                  </a:lnTo>
                  <a:lnTo>
                    <a:pt x="302" y="10"/>
                  </a:lnTo>
                  <a:lnTo>
                    <a:pt x="306" y="10"/>
                  </a:lnTo>
                  <a:lnTo>
                    <a:pt x="310" y="10"/>
                  </a:lnTo>
                  <a:lnTo>
                    <a:pt x="314" y="8"/>
                  </a:lnTo>
                  <a:lnTo>
                    <a:pt x="316" y="8"/>
                  </a:lnTo>
                  <a:lnTo>
                    <a:pt x="320" y="8"/>
                  </a:lnTo>
                  <a:lnTo>
                    <a:pt x="322" y="6"/>
                  </a:lnTo>
                  <a:lnTo>
                    <a:pt x="324" y="8"/>
                  </a:lnTo>
                  <a:lnTo>
                    <a:pt x="328" y="8"/>
                  </a:lnTo>
                  <a:lnTo>
                    <a:pt x="330" y="8"/>
                  </a:lnTo>
                  <a:lnTo>
                    <a:pt x="334" y="10"/>
                  </a:lnTo>
                  <a:lnTo>
                    <a:pt x="340" y="10"/>
                  </a:lnTo>
                  <a:lnTo>
                    <a:pt x="344" y="10"/>
                  </a:lnTo>
                  <a:lnTo>
                    <a:pt x="346" y="10"/>
                  </a:lnTo>
                  <a:lnTo>
                    <a:pt x="350" y="8"/>
                  </a:lnTo>
                  <a:lnTo>
                    <a:pt x="350" y="6"/>
                  </a:lnTo>
                  <a:lnTo>
                    <a:pt x="354" y="8"/>
                  </a:lnTo>
                  <a:lnTo>
                    <a:pt x="356" y="6"/>
                  </a:lnTo>
                  <a:lnTo>
                    <a:pt x="360" y="4"/>
                  </a:lnTo>
                  <a:lnTo>
                    <a:pt x="362" y="4"/>
                  </a:lnTo>
                  <a:lnTo>
                    <a:pt x="366" y="2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81" y="2"/>
                  </a:lnTo>
                  <a:lnTo>
                    <a:pt x="383" y="2"/>
                  </a:lnTo>
                  <a:lnTo>
                    <a:pt x="387" y="0"/>
                  </a:lnTo>
                  <a:lnTo>
                    <a:pt x="389" y="0"/>
                  </a:lnTo>
                  <a:lnTo>
                    <a:pt x="393" y="2"/>
                  </a:lnTo>
                  <a:lnTo>
                    <a:pt x="401" y="4"/>
                  </a:lnTo>
                  <a:lnTo>
                    <a:pt x="407" y="2"/>
                  </a:lnTo>
                  <a:lnTo>
                    <a:pt x="409" y="2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9" y="2"/>
                  </a:lnTo>
                  <a:lnTo>
                    <a:pt x="423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3" y="6"/>
                  </a:lnTo>
                  <a:lnTo>
                    <a:pt x="435" y="6"/>
                  </a:lnTo>
                  <a:lnTo>
                    <a:pt x="441" y="4"/>
                  </a:lnTo>
                  <a:lnTo>
                    <a:pt x="447" y="6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3" y="2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5351462" y="2230443"/>
              <a:ext cx="676275" cy="492125"/>
            </a:xfrm>
            <a:custGeom>
              <a:avLst/>
              <a:gdLst>
                <a:gd name="T0" fmla="*/ 102 w 426"/>
                <a:gd name="T1" fmla="*/ 0 h 310"/>
                <a:gd name="T2" fmla="*/ 138 w 426"/>
                <a:gd name="T3" fmla="*/ 76 h 310"/>
                <a:gd name="T4" fmla="*/ 150 w 426"/>
                <a:gd name="T5" fmla="*/ 80 h 310"/>
                <a:gd name="T6" fmla="*/ 170 w 426"/>
                <a:gd name="T7" fmla="*/ 88 h 310"/>
                <a:gd name="T8" fmla="*/ 184 w 426"/>
                <a:gd name="T9" fmla="*/ 90 h 310"/>
                <a:gd name="T10" fmla="*/ 196 w 426"/>
                <a:gd name="T11" fmla="*/ 72 h 310"/>
                <a:gd name="T12" fmla="*/ 206 w 426"/>
                <a:gd name="T13" fmla="*/ 64 h 310"/>
                <a:gd name="T14" fmla="*/ 220 w 426"/>
                <a:gd name="T15" fmla="*/ 52 h 310"/>
                <a:gd name="T16" fmla="*/ 234 w 426"/>
                <a:gd name="T17" fmla="*/ 50 h 310"/>
                <a:gd name="T18" fmla="*/ 260 w 426"/>
                <a:gd name="T19" fmla="*/ 56 h 310"/>
                <a:gd name="T20" fmla="*/ 288 w 426"/>
                <a:gd name="T21" fmla="*/ 66 h 310"/>
                <a:gd name="T22" fmla="*/ 306 w 426"/>
                <a:gd name="T23" fmla="*/ 76 h 310"/>
                <a:gd name="T24" fmla="*/ 320 w 426"/>
                <a:gd name="T25" fmla="*/ 94 h 310"/>
                <a:gd name="T26" fmla="*/ 332 w 426"/>
                <a:gd name="T27" fmla="*/ 104 h 310"/>
                <a:gd name="T28" fmla="*/ 346 w 426"/>
                <a:gd name="T29" fmla="*/ 116 h 310"/>
                <a:gd name="T30" fmla="*/ 380 w 426"/>
                <a:gd name="T31" fmla="*/ 124 h 310"/>
                <a:gd name="T32" fmla="*/ 392 w 426"/>
                <a:gd name="T33" fmla="*/ 146 h 310"/>
                <a:gd name="T34" fmla="*/ 404 w 426"/>
                <a:gd name="T35" fmla="*/ 162 h 310"/>
                <a:gd name="T36" fmla="*/ 412 w 426"/>
                <a:gd name="T37" fmla="*/ 176 h 310"/>
                <a:gd name="T38" fmla="*/ 422 w 426"/>
                <a:gd name="T39" fmla="*/ 184 h 310"/>
                <a:gd name="T40" fmla="*/ 424 w 426"/>
                <a:gd name="T41" fmla="*/ 236 h 310"/>
                <a:gd name="T42" fmla="*/ 418 w 426"/>
                <a:gd name="T43" fmla="*/ 252 h 310"/>
                <a:gd name="T44" fmla="*/ 326 w 426"/>
                <a:gd name="T45" fmla="*/ 268 h 310"/>
                <a:gd name="T46" fmla="*/ 304 w 426"/>
                <a:gd name="T47" fmla="*/ 270 h 310"/>
                <a:gd name="T48" fmla="*/ 284 w 426"/>
                <a:gd name="T49" fmla="*/ 270 h 310"/>
                <a:gd name="T50" fmla="*/ 254 w 426"/>
                <a:gd name="T51" fmla="*/ 278 h 310"/>
                <a:gd name="T52" fmla="*/ 240 w 426"/>
                <a:gd name="T53" fmla="*/ 272 h 310"/>
                <a:gd name="T54" fmla="*/ 218 w 426"/>
                <a:gd name="T55" fmla="*/ 268 h 310"/>
                <a:gd name="T56" fmla="*/ 210 w 426"/>
                <a:gd name="T57" fmla="*/ 264 h 310"/>
                <a:gd name="T58" fmla="*/ 204 w 426"/>
                <a:gd name="T59" fmla="*/ 256 h 310"/>
                <a:gd name="T60" fmla="*/ 190 w 426"/>
                <a:gd name="T61" fmla="*/ 246 h 310"/>
                <a:gd name="T62" fmla="*/ 172 w 426"/>
                <a:gd name="T63" fmla="*/ 258 h 310"/>
                <a:gd name="T64" fmla="*/ 166 w 426"/>
                <a:gd name="T65" fmla="*/ 280 h 310"/>
                <a:gd name="T66" fmla="*/ 154 w 426"/>
                <a:gd name="T67" fmla="*/ 294 h 310"/>
                <a:gd name="T68" fmla="*/ 134 w 426"/>
                <a:gd name="T69" fmla="*/ 306 h 310"/>
                <a:gd name="T70" fmla="*/ 122 w 426"/>
                <a:gd name="T71" fmla="*/ 304 h 310"/>
                <a:gd name="T72" fmla="*/ 110 w 426"/>
                <a:gd name="T73" fmla="*/ 288 h 310"/>
                <a:gd name="T74" fmla="*/ 100 w 426"/>
                <a:gd name="T75" fmla="*/ 278 h 310"/>
                <a:gd name="T76" fmla="*/ 92 w 426"/>
                <a:gd name="T77" fmla="*/ 272 h 310"/>
                <a:gd name="T78" fmla="*/ 82 w 426"/>
                <a:gd name="T79" fmla="*/ 262 h 310"/>
                <a:gd name="T80" fmla="*/ 70 w 426"/>
                <a:gd name="T81" fmla="*/ 246 h 310"/>
                <a:gd name="T82" fmla="*/ 62 w 426"/>
                <a:gd name="T83" fmla="*/ 240 h 310"/>
                <a:gd name="T84" fmla="*/ 50 w 426"/>
                <a:gd name="T85" fmla="*/ 226 h 310"/>
                <a:gd name="T86" fmla="*/ 36 w 426"/>
                <a:gd name="T87" fmla="*/ 212 h 310"/>
                <a:gd name="T88" fmla="*/ 26 w 426"/>
                <a:gd name="T89" fmla="*/ 204 h 310"/>
                <a:gd name="T90" fmla="*/ 24 w 426"/>
                <a:gd name="T91" fmla="*/ 188 h 310"/>
                <a:gd name="T92" fmla="*/ 26 w 426"/>
                <a:gd name="T93" fmla="*/ 156 h 310"/>
                <a:gd name="T94" fmla="*/ 40 w 426"/>
                <a:gd name="T95" fmla="*/ 138 h 310"/>
                <a:gd name="T96" fmla="*/ 28 w 426"/>
                <a:gd name="T97" fmla="*/ 120 h 310"/>
                <a:gd name="T98" fmla="*/ 16 w 426"/>
                <a:gd name="T99" fmla="*/ 98 h 310"/>
                <a:gd name="T100" fmla="*/ 20 w 426"/>
                <a:gd name="T101" fmla="*/ 92 h 310"/>
                <a:gd name="T102" fmla="*/ 38 w 426"/>
                <a:gd name="T103" fmla="*/ 86 h 310"/>
                <a:gd name="T104" fmla="*/ 42 w 426"/>
                <a:gd name="T105" fmla="*/ 70 h 310"/>
                <a:gd name="T106" fmla="*/ 40 w 426"/>
                <a:gd name="T107" fmla="*/ 52 h 310"/>
                <a:gd name="T108" fmla="*/ 42 w 426"/>
                <a:gd name="T109" fmla="*/ 46 h 310"/>
                <a:gd name="T110" fmla="*/ 24 w 426"/>
                <a:gd name="T111" fmla="*/ 36 h 310"/>
                <a:gd name="T112" fmla="*/ 6 w 426"/>
                <a:gd name="T113" fmla="*/ 32 h 310"/>
                <a:gd name="T114" fmla="*/ 4 w 426"/>
                <a:gd name="T115" fmla="*/ 18 h 310"/>
                <a:gd name="T116" fmla="*/ 0 w 426"/>
                <a:gd name="T117" fmla="*/ 4 h 310"/>
                <a:gd name="T118" fmla="*/ 52 w 426"/>
                <a:gd name="T11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310">
                  <a:moveTo>
                    <a:pt x="52" y="0"/>
                  </a:move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102" y="0"/>
                  </a:lnTo>
                  <a:lnTo>
                    <a:pt x="132" y="0"/>
                  </a:lnTo>
                  <a:lnTo>
                    <a:pt x="132" y="24"/>
                  </a:lnTo>
                  <a:lnTo>
                    <a:pt x="132" y="54"/>
                  </a:lnTo>
                  <a:lnTo>
                    <a:pt x="132" y="68"/>
                  </a:lnTo>
                  <a:lnTo>
                    <a:pt x="138" y="70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40" y="78"/>
                  </a:lnTo>
                  <a:lnTo>
                    <a:pt x="142" y="78"/>
                  </a:lnTo>
                  <a:lnTo>
                    <a:pt x="144" y="76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50" y="82"/>
                  </a:lnTo>
                  <a:lnTo>
                    <a:pt x="156" y="82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8" y="88"/>
                  </a:lnTo>
                  <a:lnTo>
                    <a:pt x="170" y="88"/>
                  </a:lnTo>
                  <a:lnTo>
                    <a:pt x="172" y="88"/>
                  </a:lnTo>
                  <a:lnTo>
                    <a:pt x="174" y="90"/>
                  </a:lnTo>
                  <a:lnTo>
                    <a:pt x="174" y="92"/>
                  </a:lnTo>
                  <a:lnTo>
                    <a:pt x="178" y="92"/>
                  </a:lnTo>
                  <a:lnTo>
                    <a:pt x="184" y="92"/>
                  </a:lnTo>
                  <a:lnTo>
                    <a:pt x="184" y="90"/>
                  </a:lnTo>
                  <a:lnTo>
                    <a:pt x="190" y="90"/>
                  </a:lnTo>
                  <a:lnTo>
                    <a:pt x="190" y="82"/>
                  </a:lnTo>
                  <a:lnTo>
                    <a:pt x="190" y="74"/>
                  </a:lnTo>
                  <a:lnTo>
                    <a:pt x="192" y="74"/>
                  </a:lnTo>
                  <a:lnTo>
                    <a:pt x="196" y="74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198" y="72"/>
                  </a:lnTo>
                  <a:lnTo>
                    <a:pt x="198" y="68"/>
                  </a:lnTo>
                  <a:lnTo>
                    <a:pt x="202" y="68"/>
                  </a:lnTo>
                  <a:lnTo>
                    <a:pt x="202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62"/>
                  </a:lnTo>
                  <a:lnTo>
                    <a:pt x="214" y="62"/>
                  </a:lnTo>
                  <a:lnTo>
                    <a:pt x="214" y="60"/>
                  </a:lnTo>
                  <a:lnTo>
                    <a:pt x="214" y="52"/>
                  </a:lnTo>
                  <a:lnTo>
                    <a:pt x="220" y="52"/>
                  </a:lnTo>
                  <a:lnTo>
                    <a:pt x="220" y="50"/>
                  </a:lnTo>
                  <a:lnTo>
                    <a:pt x="224" y="50"/>
                  </a:lnTo>
                  <a:lnTo>
                    <a:pt x="224" y="48"/>
                  </a:lnTo>
                  <a:lnTo>
                    <a:pt x="232" y="48"/>
                  </a:lnTo>
                  <a:lnTo>
                    <a:pt x="234" y="48"/>
                  </a:lnTo>
                  <a:lnTo>
                    <a:pt x="234" y="50"/>
                  </a:lnTo>
                  <a:lnTo>
                    <a:pt x="242" y="50"/>
                  </a:lnTo>
                  <a:lnTo>
                    <a:pt x="254" y="50"/>
                  </a:lnTo>
                  <a:lnTo>
                    <a:pt x="256" y="50"/>
                  </a:lnTo>
                  <a:lnTo>
                    <a:pt x="258" y="52"/>
                  </a:lnTo>
                  <a:lnTo>
                    <a:pt x="260" y="52"/>
                  </a:lnTo>
                  <a:lnTo>
                    <a:pt x="260" y="56"/>
                  </a:lnTo>
                  <a:lnTo>
                    <a:pt x="266" y="56"/>
                  </a:lnTo>
                  <a:lnTo>
                    <a:pt x="266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94" y="68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0" y="76"/>
                  </a:lnTo>
                  <a:lnTo>
                    <a:pt x="306" y="76"/>
                  </a:lnTo>
                  <a:lnTo>
                    <a:pt x="306" y="82"/>
                  </a:lnTo>
                  <a:lnTo>
                    <a:pt x="308" y="82"/>
                  </a:lnTo>
                  <a:lnTo>
                    <a:pt x="308" y="88"/>
                  </a:lnTo>
                  <a:lnTo>
                    <a:pt x="318" y="88"/>
                  </a:lnTo>
                  <a:lnTo>
                    <a:pt x="318" y="94"/>
                  </a:lnTo>
                  <a:lnTo>
                    <a:pt x="320" y="94"/>
                  </a:lnTo>
                  <a:lnTo>
                    <a:pt x="320" y="98"/>
                  </a:lnTo>
                  <a:lnTo>
                    <a:pt x="324" y="98"/>
                  </a:lnTo>
                  <a:lnTo>
                    <a:pt x="324" y="100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32" y="104"/>
                  </a:lnTo>
                  <a:lnTo>
                    <a:pt x="332" y="108"/>
                  </a:lnTo>
                  <a:lnTo>
                    <a:pt x="334" y="108"/>
                  </a:lnTo>
                  <a:lnTo>
                    <a:pt x="334" y="112"/>
                  </a:lnTo>
                  <a:lnTo>
                    <a:pt x="340" y="112"/>
                  </a:lnTo>
                  <a:lnTo>
                    <a:pt x="340" y="116"/>
                  </a:lnTo>
                  <a:lnTo>
                    <a:pt x="346" y="116"/>
                  </a:lnTo>
                  <a:lnTo>
                    <a:pt x="346" y="118"/>
                  </a:lnTo>
                  <a:lnTo>
                    <a:pt x="352" y="118"/>
                  </a:lnTo>
                  <a:lnTo>
                    <a:pt x="352" y="120"/>
                  </a:lnTo>
                  <a:lnTo>
                    <a:pt x="374" y="120"/>
                  </a:lnTo>
                  <a:lnTo>
                    <a:pt x="374" y="122"/>
                  </a:lnTo>
                  <a:lnTo>
                    <a:pt x="380" y="124"/>
                  </a:lnTo>
                  <a:lnTo>
                    <a:pt x="380" y="132"/>
                  </a:lnTo>
                  <a:lnTo>
                    <a:pt x="386" y="132"/>
                  </a:lnTo>
                  <a:lnTo>
                    <a:pt x="392" y="132"/>
                  </a:lnTo>
                  <a:lnTo>
                    <a:pt x="392" y="138"/>
                  </a:lnTo>
                  <a:lnTo>
                    <a:pt x="392" y="142"/>
                  </a:lnTo>
                  <a:lnTo>
                    <a:pt x="392" y="146"/>
                  </a:lnTo>
                  <a:lnTo>
                    <a:pt x="394" y="148"/>
                  </a:lnTo>
                  <a:lnTo>
                    <a:pt x="394" y="152"/>
                  </a:lnTo>
                  <a:lnTo>
                    <a:pt x="394" y="158"/>
                  </a:lnTo>
                  <a:lnTo>
                    <a:pt x="400" y="158"/>
                  </a:lnTo>
                  <a:lnTo>
                    <a:pt x="400" y="162"/>
                  </a:lnTo>
                  <a:lnTo>
                    <a:pt x="404" y="162"/>
                  </a:lnTo>
                  <a:lnTo>
                    <a:pt x="404" y="168"/>
                  </a:lnTo>
                  <a:lnTo>
                    <a:pt x="406" y="168"/>
                  </a:lnTo>
                  <a:lnTo>
                    <a:pt x="406" y="174"/>
                  </a:lnTo>
                  <a:lnTo>
                    <a:pt x="410" y="174"/>
                  </a:lnTo>
                  <a:lnTo>
                    <a:pt x="408" y="176"/>
                  </a:lnTo>
                  <a:lnTo>
                    <a:pt x="412" y="176"/>
                  </a:lnTo>
                  <a:lnTo>
                    <a:pt x="412" y="178"/>
                  </a:lnTo>
                  <a:lnTo>
                    <a:pt x="414" y="178"/>
                  </a:lnTo>
                  <a:lnTo>
                    <a:pt x="414" y="182"/>
                  </a:lnTo>
                  <a:lnTo>
                    <a:pt x="418" y="182"/>
                  </a:lnTo>
                  <a:lnTo>
                    <a:pt x="418" y="184"/>
                  </a:lnTo>
                  <a:lnTo>
                    <a:pt x="422" y="184"/>
                  </a:lnTo>
                  <a:lnTo>
                    <a:pt x="422" y="196"/>
                  </a:lnTo>
                  <a:lnTo>
                    <a:pt x="426" y="196"/>
                  </a:lnTo>
                  <a:lnTo>
                    <a:pt x="426" y="206"/>
                  </a:lnTo>
                  <a:lnTo>
                    <a:pt x="424" y="206"/>
                  </a:lnTo>
                  <a:lnTo>
                    <a:pt x="424" y="228"/>
                  </a:lnTo>
                  <a:lnTo>
                    <a:pt x="424" y="236"/>
                  </a:lnTo>
                  <a:lnTo>
                    <a:pt x="424" y="238"/>
                  </a:lnTo>
                  <a:lnTo>
                    <a:pt x="422" y="242"/>
                  </a:lnTo>
                  <a:lnTo>
                    <a:pt x="422" y="248"/>
                  </a:lnTo>
                  <a:lnTo>
                    <a:pt x="420" y="248"/>
                  </a:lnTo>
                  <a:lnTo>
                    <a:pt x="420" y="252"/>
                  </a:lnTo>
                  <a:lnTo>
                    <a:pt x="418" y="252"/>
                  </a:lnTo>
                  <a:lnTo>
                    <a:pt x="418" y="258"/>
                  </a:lnTo>
                  <a:lnTo>
                    <a:pt x="410" y="258"/>
                  </a:lnTo>
                  <a:lnTo>
                    <a:pt x="412" y="268"/>
                  </a:lnTo>
                  <a:lnTo>
                    <a:pt x="400" y="268"/>
                  </a:lnTo>
                  <a:lnTo>
                    <a:pt x="388" y="270"/>
                  </a:lnTo>
                  <a:lnTo>
                    <a:pt x="326" y="268"/>
                  </a:lnTo>
                  <a:lnTo>
                    <a:pt x="316" y="270"/>
                  </a:lnTo>
                  <a:lnTo>
                    <a:pt x="314" y="270"/>
                  </a:lnTo>
                  <a:lnTo>
                    <a:pt x="314" y="270"/>
                  </a:lnTo>
                  <a:lnTo>
                    <a:pt x="308" y="270"/>
                  </a:lnTo>
                  <a:lnTo>
                    <a:pt x="304" y="270"/>
                  </a:lnTo>
                  <a:lnTo>
                    <a:pt x="304" y="270"/>
                  </a:lnTo>
                  <a:lnTo>
                    <a:pt x="298" y="270"/>
                  </a:lnTo>
                  <a:lnTo>
                    <a:pt x="296" y="270"/>
                  </a:lnTo>
                  <a:lnTo>
                    <a:pt x="294" y="270"/>
                  </a:lnTo>
                  <a:lnTo>
                    <a:pt x="292" y="270"/>
                  </a:lnTo>
                  <a:lnTo>
                    <a:pt x="290" y="270"/>
                  </a:lnTo>
                  <a:lnTo>
                    <a:pt x="284" y="270"/>
                  </a:lnTo>
                  <a:lnTo>
                    <a:pt x="282" y="270"/>
                  </a:lnTo>
                  <a:lnTo>
                    <a:pt x="258" y="270"/>
                  </a:lnTo>
                  <a:lnTo>
                    <a:pt x="256" y="272"/>
                  </a:lnTo>
                  <a:lnTo>
                    <a:pt x="256" y="274"/>
                  </a:lnTo>
                  <a:lnTo>
                    <a:pt x="256" y="276"/>
                  </a:lnTo>
                  <a:lnTo>
                    <a:pt x="254" y="278"/>
                  </a:lnTo>
                  <a:lnTo>
                    <a:pt x="250" y="280"/>
                  </a:lnTo>
                  <a:lnTo>
                    <a:pt x="248" y="280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38" y="270"/>
                  </a:lnTo>
                  <a:lnTo>
                    <a:pt x="232" y="270"/>
                  </a:lnTo>
                  <a:lnTo>
                    <a:pt x="226" y="264"/>
                  </a:lnTo>
                  <a:lnTo>
                    <a:pt x="222" y="266"/>
                  </a:lnTo>
                  <a:lnTo>
                    <a:pt x="220" y="268"/>
                  </a:lnTo>
                  <a:lnTo>
                    <a:pt x="218" y="268"/>
                  </a:lnTo>
                  <a:lnTo>
                    <a:pt x="216" y="268"/>
                  </a:lnTo>
                  <a:lnTo>
                    <a:pt x="214" y="268"/>
                  </a:lnTo>
                  <a:lnTo>
                    <a:pt x="214" y="266"/>
                  </a:lnTo>
                  <a:lnTo>
                    <a:pt x="212" y="266"/>
                  </a:lnTo>
                  <a:lnTo>
                    <a:pt x="212" y="264"/>
                  </a:lnTo>
                  <a:lnTo>
                    <a:pt x="210" y="264"/>
                  </a:lnTo>
                  <a:lnTo>
                    <a:pt x="208" y="262"/>
                  </a:lnTo>
                  <a:lnTo>
                    <a:pt x="208" y="260"/>
                  </a:lnTo>
                  <a:lnTo>
                    <a:pt x="208" y="258"/>
                  </a:lnTo>
                  <a:lnTo>
                    <a:pt x="208" y="25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202" y="256"/>
                  </a:lnTo>
                  <a:lnTo>
                    <a:pt x="200" y="254"/>
                  </a:lnTo>
                  <a:lnTo>
                    <a:pt x="198" y="252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90" y="246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0" y="252"/>
                  </a:lnTo>
                  <a:lnTo>
                    <a:pt x="176" y="252"/>
                  </a:lnTo>
                  <a:lnTo>
                    <a:pt x="174" y="256"/>
                  </a:lnTo>
                  <a:lnTo>
                    <a:pt x="172" y="258"/>
                  </a:lnTo>
                  <a:lnTo>
                    <a:pt x="172" y="262"/>
                  </a:lnTo>
                  <a:lnTo>
                    <a:pt x="172" y="270"/>
                  </a:lnTo>
                  <a:lnTo>
                    <a:pt x="170" y="274"/>
                  </a:lnTo>
                  <a:lnTo>
                    <a:pt x="168" y="278"/>
                  </a:lnTo>
                  <a:lnTo>
                    <a:pt x="166" y="280"/>
                  </a:lnTo>
                  <a:lnTo>
                    <a:pt x="166" y="280"/>
                  </a:lnTo>
                  <a:lnTo>
                    <a:pt x="166" y="282"/>
                  </a:lnTo>
                  <a:lnTo>
                    <a:pt x="166" y="284"/>
                  </a:lnTo>
                  <a:lnTo>
                    <a:pt x="164" y="284"/>
                  </a:lnTo>
                  <a:lnTo>
                    <a:pt x="162" y="286"/>
                  </a:lnTo>
                  <a:lnTo>
                    <a:pt x="160" y="290"/>
                  </a:lnTo>
                  <a:lnTo>
                    <a:pt x="154" y="294"/>
                  </a:lnTo>
                  <a:lnTo>
                    <a:pt x="148" y="296"/>
                  </a:lnTo>
                  <a:lnTo>
                    <a:pt x="146" y="298"/>
                  </a:lnTo>
                  <a:lnTo>
                    <a:pt x="142" y="298"/>
                  </a:lnTo>
                  <a:lnTo>
                    <a:pt x="140" y="302"/>
                  </a:lnTo>
                  <a:lnTo>
                    <a:pt x="136" y="304"/>
                  </a:lnTo>
                  <a:lnTo>
                    <a:pt x="134" y="306"/>
                  </a:lnTo>
                  <a:lnTo>
                    <a:pt x="128" y="310"/>
                  </a:lnTo>
                  <a:lnTo>
                    <a:pt x="128" y="308"/>
                  </a:lnTo>
                  <a:lnTo>
                    <a:pt x="124" y="308"/>
                  </a:lnTo>
                  <a:lnTo>
                    <a:pt x="124" y="304"/>
                  </a:lnTo>
                  <a:lnTo>
                    <a:pt x="122" y="304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16" y="300"/>
                  </a:lnTo>
                  <a:lnTo>
                    <a:pt x="116" y="298"/>
                  </a:lnTo>
                  <a:lnTo>
                    <a:pt x="112" y="298"/>
                  </a:lnTo>
                  <a:lnTo>
                    <a:pt x="110" y="298"/>
                  </a:lnTo>
                  <a:lnTo>
                    <a:pt x="110" y="288"/>
                  </a:lnTo>
                  <a:lnTo>
                    <a:pt x="104" y="288"/>
                  </a:lnTo>
                  <a:lnTo>
                    <a:pt x="104" y="286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6"/>
                  </a:lnTo>
                  <a:lnTo>
                    <a:pt x="96" y="276"/>
                  </a:lnTo>
                  <a:lnTo>
                    <a:pt x="96" y="274"/>
                  </a:lnTo>
                  <a:lnTo>
                    <a:pt x="94" y="274"/>
                  </a:lnTo>
                  <a:lnTo>
                    <a:pt x="94" y="272"/>
                  </a:lnTo>
                  <a:lnTo>
                    <a:pt x="92" y="272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88" y="268"/>
                  </a:lnTo>
                  <a:lnTo>
                    <a:pt x="88" y="262"/>
                  </a:lnTo>
                  <a:lnTo>
                    <a:pt x="84" y="262"/>
                  </a:lnTo>
                  <a:lnTo>
                    <a:pt x="82" y="262"/>
                  </a:lnTo>
                  <a:lnTo>
                    <a:pt x="82" y="260"/>
                  </a:lnTo>
                  <a:lnTo>
                    <a:pt x="82" y="258"/>
                  </a:lnTo>
                  <a:lnTo>
                    <a:pt x="76" y="258"/>
                  </a:lnTo>
                  <a:lnTo>
                    <a:pt x="76" y="252"/>
                  </a:lnTo>
                  <a:lnTo>
                    <a:pt x="70" y="252"/>
                  </a:lnTo>
                  <a:lnTo>
                    <a:pt x="70" y="246"/>
                  </a:lnTo>
                  <a:lnTo>
                    <a:pt x="64" y="246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4" y="240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58" y="238"/>
                  </a:lnTo>
                  <a:lnTo>
                    <a:pt x="58" y="236"/>
                  </a:lnTo>
                  <a:lnTo>
                    <a:pt x="56" y="236"/>
                  </a:lnTo>
                  <a:lnTo>
                    <a:pt x="54" y="230"/>
                  </a:lnTo>
                  <a:lnTo>
                    <a:pt x="52" y="230"/>
                  </a:lnTo>
                  <a:lnTo>
                    <a:pt x="50" y="226"/>
                  </a:lnTo>
                  <a:lnTo>
                    <a:pt x="46" y="226"/>
                  </a:lnTo>
                  <a:lnTo>
                    <a:pt x="46" y="220"/>
                  </a:lnTo>
                  <a:lnTo>
                    <a:pt x="42" y="220"/>
                  </a:lnTo>
                  <a:lnTo>
                    <a:pt x="42" y="214"/>
                  </a:lnTo>
                  <a:lnTo>
                    <a:pt x="36" y="214"/>
                  </a:lnTo>
                  <a:lnTo>
                    <a:pt x="36" y="212"/>
                  </a:lnTo>
                  <a:lnTo>
                    <a:pt x="30" y="212"/>
                  </a:lnTo>
                  <a:lnTo>
                    <a:pt x="30" y="210"/>
                  </a:lnTo>
                  <a:lnTo>
                    <a:pt x="30" y="210"/>
                  </a:lnTo>
                  <a:lnTo>
                    <a:pt x="28" y="210"/>
                  </a:lnTo>
                  <a:lnTo>
                    <a:pt x="26" y="210"/>
                  </a:lnTo>
                  <a:lnTo>
                    <a:pt x="26" y="204"/>
                  </a:lnTo>
                  <a:lnTo>
                    <a:pt x="26" y="198"/>
                  </a:lnTo>
                  <a:lnTo>
                    <a:pt x="20" y="198"/>
                  </a:lnTo>
                  <a:lnTo>
                    <a:pt x="22" y="194"/>
                  </a:lnTo>
                  <a:lnTo>
                    <a:pt x="26" y="194"/>
                  </a:lnTo>
                  <a:lnTo>
                    <a:pt x="26" y="188"/>
                  </a:lnTo>
                  <a:lnTo>
                    <a:pt x="24" y="188"/>
                  </a:lnTo>
                  <a:lnTo>
                    <a:pt x="24" y="178"/>
                  </a:lnTo>
                  <a:lnTo>
                    <a:pt x="26" y="178"/>
                  </a:lnTo>
                  <a:lnTo>
                    <a:pt x="26" y="166"/>
                  </a:lnTo>
                  <a:lnTo>
                    <a:pt x="24" y="166"/>
                  </a:lnTo>
                  <a:lnTo>
                    <a:pt x="24" y="156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30" y="152"/>
                  </a:lnTo>
                  <a:lnTo>
                    <a:pt x="30" y="144"/>
                  </a:lnTo>
                  <a:lnTo>
                    <a:pt x="36" y="144"/>
                  </a:lnTo>
                  <a:lnTo>
                    <a:pt x="36" y="136"/>
                  </a:lnTo>
                  <a:lnTo>
                    <a:pt x="40" y="138"/>
                  </a:lnTo>
                  <a:lnTo>
                    <a:pt x="40" y="132"/>
                  </a:lnTo>
                  <a:lnTo>
                    <a:pt x="36" y="130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28" y="120"/>
                  </a:lnTo>
                  <a:lnTo>
                    <a:pt x="28" y="108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20" y="92"/>
                  </a:lnTo>
                  <a:lnTo>
                    <a:pt x="24" y="92"/>
                  </a:lnTo>
                  <a:lnTo>
                    <a:pt x="26" y="92"/>
                  </a:lnTo>
                  <a:lnTo>
                    <a:pt x="30" y="90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40" y="82"/>
                  </a:lnTo>
                  <a:lnTo>
                    <a:pt x="42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8" y="50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076824" y="2401893"/>
              <a:ext cx="477838" cy="495300"/>
            </a:xfrm>
            <a:custGeom>
              <a:avLst/>
              <a:gdLst>
                <a:gd name="T0" fmla="*/ 2 w 301"/>
                <a:gd name="T1" fmla="*/ 124 h 312"/>
                <a:gd name="T2" fmla="*/ 0 w 301"/>
                <a:gd name="T3" fmla="*/ 112 h 312"/>
                <a:gd name="T4" fmla="*/ 4 w 301"/>
                <a:gd name="T5" fmla="*/ 104 h 312"/>
                <a:gd name="T6" fmla="*/ 79 w 301"/>
                <a:gd name="T7" fmla="*/ 94 h 312"/>
                <a:gd name="T8" fmla="*/ 97 w 301"/>
                <a:gd name="T9" fmla="*/ 84 h 312"/>
                <a:gd name="T10" fmla="*/ 101 w 301"/>
                <a:gd name="T11" fmla="*/ 72 h 312"/>
                <a:gd name="T12" fmla="*/ 109 w 301"/>
                <a:gd name="T13" fmla="*/ 62 h 312"/>
                <a:gd name="T14" fmla="*/ 131 w 301"/>
                <a:gd name="T15" fmla="*/ 56 h 312"/>
                <a:gd name="T16" fmla="*/ 137 w 301"/>
                <a:gd name="T17" fmla="*/ 38 h 312"/>
                <a:gd name="T18" fmla="*/ 143 w 301"/>
                <a:gd name="T19" fmla="*/ 20 h 312"/>
                <a:gd name="T20" fmla="*/ 171 w 301"/>
                <a:gd name="T21" fmla="*/ 16 h 312"/>
                <a:gd name="T22" fmla="*/ 187 w 301"/>
                <a:gd name="T23" fmla="*/ 6 h 312"/>
                <a:gd name="T24" fmla="*/ 207 w 301"/>
                <a:gd name="T25" fmla="*/ 16 h 312"/>
                <a:gd name="T26" fmla="*/ 209 w 301"/>
                <a:gd name="T27" fmla="*/ 36 h 312"/>
                <a:gd name="T28" fmla="*/ 197 w 301"/>
                <a:gd name="T29" fmla="*/ 58 h 312"/>
                <a:gd name="T30" fmla="*/ 199 w 301"/>
                <a:gd name="T31" fmla="*/ 86 h 312"/>
                <a:gd name="T32" fmla="*/ 201 w 301"/>
                <a:gd name="T33" fmla="*/ 102 h 312"/>
                <a:gd name="T34" fmla="*/ 215 w 301"/>
                <a:gd name="T35" fmla="*/ 106 h 312"/>
                <a:gd name="T36" fmla="*/ 227 w 301"/>
                <a:gd name="T37" fmla="*/ 122 h 312"/>
                <a:gd name="T38" fmla="*/ 237 w 301"/>
                <a:gd name="T39" fmla="*/ 132 h 312"/>
                <a:gd name="T40" fmla="*/ 249 w 301"/>
                <a:gd name="T41" fmla="*/ 144 h 312"/>
                <a:gd name="T42" fmla="*/ 261 w 301"/>
                <a:gd name="T43" fmla="*/ 154 h 312"/>
                <a:gd name="T44" fmla="*/ 267 w 301"/>
                <a:gd name="T45" fmla="*/ 166 h 312"/>
                <a:gd name="T46" fmla="*/ 275 w 301"/>
                <a:gd name="T47" fmla="*/ 174 h 312"/>
                <a:gd name="T48" fmla="*/ 285 w 301"/>
                <a:gd name="T49" fmla="*/ 190 h 312"/>
                <a:gd name="T50" fmla="*/ 297 w 301"/>
                <a:gd name="T51" fmla="*/ 196 h 312"/>
                <a:gd name="T52" fmla="*/ 293 w 301"/>
                <a:gd name="T53" fmla="*/ 212 h 312"/>
                <a:gd name="T54" fmla="*/ 279 w 301"/>
                <a:gd name="T55" fmla="*/ 228 h 312"/>
                <a:gd name="T56" fmla="*/ 269 w 301"/>
                <a:gd name="T57" fmla="*/ 228 h 312"/>
                <a:gd name="T58" fmla="*/ 257 w 301"/>
                <a:gd name="T59" fmla="*/ 228 h 312"/>
                <a:gd name="T60" fmla="*/ 241 w 301"/>
                <a:gd name="T61" fmla="*/ 230 h 312"/>
                <a:gd name="T62" fmla="*/ 231 w 301"/>
                <a:gd name="T63" fmla="*/ 242 h 312"/>
                <a:gd name="T64" fmla="*/ 223 w 301"/>
                <a:gd name="T65" fmla="*/ 250 h 312"/>
                <a:gd name="T66" fmla="*/ 223 w 301"/>
                <a:gd name="T67" fmla="*/ 264 h 312"/>
                <a:gd name="T68" fmla="*/ 215 w 301"/>
                <a:gd name="T69" fmla="*/ 274 h 312"/>
                <a:gd name="T70" fmla="*/ 207 w 301"/>
                <a:gd name="T71" fmla="*/ 288 h 312"/>
                <a:gd name="T72" fmla="*/ 191 w 301"/>
                <a:gd name="T73" fmla="*/ 298 h 312"/>
                <a:gd name="T74" fmla="*/ 179 w 301"/>
                <a:gd name="T75" fmla="*/ 300 h 312"/>
                <a:gd name="T76" fmla="*/ 167 w 301"/>
                <a:gd name="T77" fmla="*/ 304 h 312"/>
                <a:gd name="T78" fmla="*/ 149 w 301"/>
                <a:gd name="T79" fmla="*/ 306 h 312"/>
                <a:gd name="T80" fmla="*/ 135 w 301"/>
                <a:gd name="T81" fmla="*/ 312 h 312"/>
                <a:gd name="T82" fmla="*/ 66 w 301"/>
                <a:gd name="T83" fmla="*/ 310 h 312"/>
                <a:gd name="T84" fmla="*/ 52 w 301"/>
                <a:gd name="T85" fmla="*/ 292 h 312"/>
                <a:gd name="T86" fmla="*/ 54 w 301"/>
                <a:gd name="T87" fmla="*/ 278 h 312"/>
                <a:gd name="T88" fmla="*/ 58 w 301"/>
                <a:gd name="T89" fmla="*/ 262 h 312"/>
                <a:gd name="T90" fmla="*/ 60 w 301"/>
                <a:gd name="T91" fmla="*/ 250 h 312"/>
                <a:gd name="T92" fmla="*/ 58 w 301"/>
                <a:gd name="T93" fmla="*/ 238 h 312"/>
                <a:gd name="T94" fmla="*/ 30 w 301"/>
                <a:gd name="T95" fmla="*/ 226 h 312"/>
                <a:gd name="T96" fmla="*/ 24 w 301"/>
                <a:gd name="T97" fmla="*/ 224 h 312"/>
                <a:gd name="T98" fmla="*/ 22 w 301"/>
                <a:gd name="T99" fmla="*/ 214 h 312"/>
                <a:gd name="T100" fmla="*/ 22 w 301"/>
                <a:gd name="T101" fmla="*/ 204 h 312"/>
                <a:gd name="T102" fmla="*/ 28 w 301"/>
                <a:gd name="T103" fmla="*/ 194 h 312"/>
                <a:gd name="T104" fmla="*/ 28 w 301"/>
                <a:gd name="T105" fmla="*/ 184 h 312"/>
                <a:gd name="T106" fmla="*/ 28 w 301"/>
                <a:gd name="T107" fmla="*/ 178 h 312"/>
                <a:gd name="T108" fmla="*/ 22 w 301"/>
                <a:gd name="T109" fmla="*/ 176 h 312"/>
                <a:gd name="T110" fmla="*/ 30 w 301"/>
                <a:gd name="T111" fmla="*/ 172 h 312"/>
                <a:gd name="T112" fmla="*/ 36 w 301"/>
                <a:gd name="T113" fmla="*/ 168 h 312"/>
                <a:gd name="T114" fmla="*/ 38 w 301"/>
                <a:gd name="T115" fmla="*/ 162 h 312"/>
                <a:gd name="T116" fmla="*/ 28 w 301"/>
                <a:gd name="T117" fmla="*/ 152 h 312"/>
                <a:gd name="T118" fmla="*/ 18 w 301"/>
                <a:gd name="T119" fmla="*/ 142 h 312"/>
                <a:gd name="T120" fmla="*/ 12 w 301"/>
                <a:gd name="T121" fmla="*/ 132 h 312"/>
                <a:gd name="T122" fmla="*/ 8 w 301"/>
                <a:gd name="T123" fmla="*/ 12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" h="312">
                  <a:moveTo>
                    <a:pt x="6" y="128"/>
                  </a:moveTo>
                  <a:lnTo>
                    <a:pt x="6" y="12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8" y="96"/>
                  </a:lnTo>
                  <a:lnTo>
                    <a:pt x="52" y="98"/>
                  </a:lnTo>
                  <a:lnTo>
                    <a:pt x="79" y="96"/>
                  </a:lnTo>
                  <a:lnTo>
                    <a:pt x="79" y="94"/>
                  </a:lnTo>
                  <a:lnTo>
                    <a:pt x="89" y="94"/>
                  </a:lnTo>
                  <a:lnTo>
                    <a:pt x="89" y="94"/>
                  </a:lnTo>
                  <a:lnTo>
                    <a:pt x="93" y="92"/>
                  </a:lnTo>
                  <a:lnTo>
                    <a:pt x="97" y="88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7" y="82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7" y="76"/>
                  </a:lnTo>
                  <a:lnTo>
                    <a:pt x="99" y="74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3" y="70"/>
                  </a:lnTo>
                  <a:lnTo>
                    <a:pt x="103" y="68"/>
                  </a:lnTo>
                  <a:lnTo>
                    <a:pt x="103" y="66"/>
                  </a:lnTo>
                  <a:lnTo>
                    <a:pt x="107" y="64"/>
                  </a:lnTo>
                  <a:lnTo>
                    <a:pt x="109" y="62"/>
                  </a:lnTo>
                  <a:lnTo>
                    <a:pt x="111" y="60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7" y="60"/>
                  </a:lnTo>
                  <a:lnTo>
                    <a:pt x="127" y="56"/>
                  </a:lnTo>
                  <a:lnTo>
                    <a:pt x="131" y="56"/>
                  </a:lnTo>
                  <a:lnTo>
                    <a:pt x="131" y="46"/>
                  </a:lnTo>
                  <a:lnTo>
                    <a:pt x="133" y="44"/>
                  </a:lnTo>
                  <a:lnTo>
                    <a:pt x="133" y="42"/>
                  </a:lnTo>
                  <a:lnTo>
                    <a:pt x="133" y="40"/>
                  </a:lnTo>
                  <a:lnTo>
                    <a:pt x="137" y="40"/>
                  </a:lnTo>
                  <a:lnTo>
                    <a:pt x="137" y="38"/>
                  </a:lnTo>
                  <a:lnTo>
                    <a:pt x="139" y="38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3" y="28"/>
                  </a:lnTo>
                  <a:lnTo>
                    <a:pt x="143" y="26"/>
                  </a:lnTo>
                  <a:lnTo>
                    <a:pt x="143" y="20"/>
                  </a:lnTo>
                  <a:lnTo>
                    <a:pt x="145" y="20"/>
                  </a:lnTo>
                  <a:lnTo>
                    <a:pt x="147" y="18"/>
                  </a:lnTo>
                  <a:lnTo>
                    <a:pt x="165" y="18"/>
                  </a:lnTo>
                  <a:lnTo>
                    <a:pt x="169" y="18"/>
                  </a:lnTo>
                  <a:lnTo>
                    <a:pt x="171" y="18"/>
                  </a:lnTo>
                  <a:lnTo>
                    <a:pt x="171" y="16"/>
                  </a:lnTo>
                  <a:lnTo>
                    <a:pt x="175" y="16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87" y="10"/>
                  </a:lnTo>
                  <a:lnTo>
                    <a:pt x="187" y="6"/>
                  </a:lnTo>
                  <a:lnTo>
                    <a:pt x="189" y="6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01" y="12"/>
                  </a:lnTo>
                  <a:lnTo>
                    <a:pt x="207" y="12"/>
                  </a:lnTo>
                  <a:lnTo>
                    <a:pt x="207" y="16"/>
                  </a:lnTo>
                  <a:lnTo>
                    <a:pt x="209" y="16"/>
                  </a:lnTo>
                  <a:lnTo>
                    <a:pt x="209" y="22"/>
                  </a:lnTo>
                  <a:lnTo>
                    <a:pt x="213" y="24"/>
                  </a:lnTo>
                  <a:lnTo>
                    <a:pt x="213" y="30"/>
                  </a:lnTo>
                  <a:lnTo>
                    <a:pt x="209" y="28"/>
                  </a:lnTo>
                  <a:lnTo>
                    <a:pt x="209" y="36"/>
                  </a:lnTo>
                  <a:lnTo>
                    <a:pt x="203" y="36"/>
                  </a:lnTo>
                  <a:lnTo>
                    <a:pt x="203" y="44"/>
                  </a:lnTo>
                  <a:lnTo>
                    <a:pt x="199" y="44"/>
                  </a:lnTo>
                  <a:lnTo>
                    <a:pt x="199" y="48"/>
                  </a:lnTo>
                  <a:lnTo>
                    <a:pt x="197" y="48"/>
                  </a:lnTo>
                  <a:lnTo>
                    <a:pt x="197" y="58"/>
                  </a:lnTo>
                  <a:lnTo>
                    <a:pt x="199" y="58"/>
                  </a:lnTo>
                  <a:lnTo>
                    <a:pt x="199" y="70"/>
                  </a:lnTo>
                  <a:lnTo>
                    <a:pt x="197" y="70"/>
                  </a:lnTo>
                  <a:lnTo>
                    <a:pt x="197" y="80"/>
                  </a:lnTo>
                  <a:lnTo>
                    <a:pt x="199" y="80"/>
                  </a:lnTo>
                  <a:lnTo>
                    <a:pt x="199" y="86"/>
                  </a:lnTo>
                  <a:lnTo>
                    <a:pt x="195" y="86"/>
                  </a:lnTo>
                  <a:lnTo>
                    <a:pt x="193" y="90"/>
                  </a:lnTo>
                  <a:lnTo>
                    <a:pt x="199" y="90"/>
                  </a:lnTo>
                  <a:lnTo>
                    <a:pt x="199" y="96"/>
                  </a:lnTo>
                  <a:lnTo>
                    <a:pt x="199" y="102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5" y="106"/>
                  </a:lnTo>
                  <a:lnTo>
                    <a:pt x="215" y="112"/>
                  </a:lnTo>
                  <a:lnTo>
                    <a:pt x="219" y="112"/>
                  </a:lnTo>
                  <a:lnTo>
                    <a:pt x="219" y="118"/>
                  </a:lnTo>
                  <a:lnTo>
                    <a:pt x="223" y="118"/>
                  </a:lnTo>
                  <a:lnTo>
                    <a:pt x="225" y="122"/>
                  </a:lnTo>
                  <a:lnTo>
                    <a:pt x="227" y="122"/>
                  </a:lnTo>
                  <a:lnTo>
                    <a:pt x="229" y="128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5" y="132"/>
                  </a:lnTo>
                  <a:lnTo>
                    <a:pt x="235" y="132"/>
                  </a:lnTo>
                  <a:lnTo>
                    <a:pt x="237" y="132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37" y="138"/>
                  </a:lnTo>
                  <a:lnTo>
                    <a:pt x="243" y="138"/>
                  </a:lnTo>
                  <a:lnTo>
                    <a:pt x="243" y="144"/>
                  </a:lnTo>
                  <a:lnTo>
                    <a:pt x="249" y="144"/>
                  </a:lnTo>
                  <a:lnTo>
                    <a:pt x="249" y="150"/>
                  </a:lnTo>
                  <a:lnTo>
                    <a:pt x="255" y="150"/>
                  </a:lnTo>
                  <a:lnTo>
                    <a:pt x="255" y="152"/>
                  </a:lnTo>
                  <a:lnTo>
                    <a:pt x="255" y="154"/>
                  </a:lnTo>
                  <a:lnTo>
                    <a:pt x="257" y="154"/>
                  </a:lnTo>
                  <a:lnTo>
                    <a:pt x="261" y="154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4"/>
                  </a:lnTo>
                  <a:lnTo>
                    <a:pt x="265" y="164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9" y="166"/>
                  </a:lnTo>
                  <a:lnTo>
                    <a:pt x="269" y="168"/>
                  </a:lnTo>
                  <a:lnTo>
                    <a:pt x="273" y="168"/>
                  </a:lnTo>
                  <a:lnTo>
                    <a:pt x="273" y="170"/>
                  </a:lnTo>
                  <a:lnTo>
                    <a:pt x="273" y="174"/>
                  </a:lnTo>
                  <a:lnTo>
                    <a:pt x="275" y="174"/>
                  </a:lnTo>
                  <a:lnTo>
                    <a:pt x="275" y="176"/>
                  </a:lnTo>
                  <a:lnTo>
                    <a:pt x="277" y="178"/>
                  </a:lnTo>
                  <a:lnTo>
                    <a:pt x="277" y="180"/>
                  </a:lnTo>
                  <a:lnTo>
                    <a:pt x="283" y="180"/>
                  </a:lnTo>
                  <a:lnTo>
                    <a:pt x="283" y="190"/>
                  </a:lnTo>
                  <a:lnTo>
                    <a:pt x="285" y="190"/>
                  </a:lnTo>
                  <a:lnTo>
                    <a:pt x="289" y="190"/>
                  </a:lnTo>
                  <a:lnTo>
                    <a:pt x="289" y="192"/>
                  </a:lnTo>
                  <a:lnTo>
                    <a:pt x="295" y="192"/>
                  </a:lnTo>
                  <a:lnTo>
                    <a:pt x="295" y="196"/>
                  </a:lnTo>
                  <a:lnTo>
                    <a:pt x="295" y="196"/>
                  </a:lnTo>
                  <a:lnTo>
                    <a:pt x="297" y="196"/>
                  </a:lnTo>
                  <a:lnTo>
                    <a:pt x="297" y="200"/>
                  </a:lnTo>
                  <a:lnTo>
                    <a:pt x="301" y="200"/>
                  </a:lnTo>
                  <a:lnTo>
                    <a:pt x="301" y="202"/>
                  </a:lnTo>
                  <a:lnTo>
                    <a:pt x="301" y="206"/>
                  </a:lnTo>
                  <a:lnTo>
                    <a:pt x="293" y="206"/>
                  </a:lnTo>
                  <a:lnTo>
                    <a:pt x="293" y="212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3" y="214"/>
                  </a:lnTo>
                  <a:lnTo>
                    <a:pt x="283" y="216"/>
                  </a:lnTo>
                  <a:lnTo>
                    <a:pt x="279" y="216"/>
                  </a:lnTo>
                  <a:lnTo>
                    <a:pt x="279" y="228"/>
                  </a:lnTo>
                  <a:lnTo>
                    <a:pt x="279" y="228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5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5" y="228"/>
                  </a:lnTo>
                  <a:lnTo>
                    <a:pt x="265" y="228"/>
                  </a:lnTo>
                  <a:lnTo>
                    <a:pt x="261" y="228"/>
                  </a:lnTo>
                  <a:lnTo>
                    <a:pt x="261" y="228"/>
                  </a:lnTo>
                  <a:lnTo>
                    <a:pt x="259" y="228"/>
                  </a:lnTo>
                  <a:lnTo>
                    <a:pt x="257" y="228"/>
                  </a:lnTo>
                  <a:lnTo>
                    <a:pt x="251" y="228"/>
                  </a:lnTo>
                  <a:lnTo>
                    <a:pt x="251" y="232"/>
                  </a:lnTo>
                  <a:lnTo>
                    <a:pt x="247" y="232"/>
                  </a:lnTo>
                  <a:lnTo>
                    <a:pt x="243" y="232"/>
                  </a:lnTo>
                  <a:lnTo>
                    <a:pt x="241" y="232"/>
                  </a:lnTo>
                  <a:lnTo>
                    <a:pt x="241" y="230"/>
                  </a:lnTo>
                  <a:lnTo>
                    <a:pt x="231" y="230"/>
                  </a:lnTo>
                  <a:lnTo>
                    <a:pt x="233" y="232"/>
                  </a:lnTo>
                  <a:lnTo>
                    <a:pt x="231" y="236"/>
                  </a:lnTo>
                  <a:lnTo>
                    <a:pt x="231" y="238"/>
                  </a:lnTo>
                  <a:lnTo>
                    <a:pt x="231" y="238"/>
                  </a:lnTo>
                  <a:lnTo>
                    <a:pt x="231" y="242"/>
                  </a:lnTo>
                  <a:lnTo>
                    <a:pt x="229" y="242"/>
                  </a:lnTo>
                  <a:lnTo>
                    <a:pt x="229" y="246"/>
                  </a:lnTo>
                  <a:lnTo>
                    <a:pt x="227" y="246"/>
                  </a:lnTo>
                  <a:lnTo>
                    <a:pt x="227" y="248"/>
                  </a:lnTo>
                  <a:lnTo>
                    <a:pt x="223" y="248"/>
                  </a:lnTo>
                  <a:lnTo>
                    <a:pt x="223" y="250"/>
                  </a:lnTo>
                  <a:lnTo>
                    <a:pt x="223" y="250"/>
                  </a:lnTo>
                  <a:lnTo>
                    <a:pt x="221" y="254"/>
                  </a:lnTo>
                  <a:lnTo>
                    <a:pt x="219" y="254"/>
                  </a:lnTo>
                  <a:lnTo>
                    <a:pt x="219" y="258"/>
                  </a:lnTo>
                  <a:lnTo>
                    <a:pt x="221" y="262"/>
                  </a:lnTo>
                  <a:lnTo>
                    <a:pt x="223" y="264"/>
                  </a:lnTo>
                  <a:lnTo>
                    <a:pt x="223" y="264"/>
                  </a:lnTo>
                  <a:lnTo>
                    <a:pt x="221" y="266"/>
                  </a:lnTo>
                  <a:lnTo>
                    <a:pt x="219" y="268"/>
                  </a:lnTo>
                  <a:lnTo>
                    <a:pt x="215" y="272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5" y="278"/>
                  </a:lnTo>
                  <a:lnTo>
                    <a:pt x="213" y="282"/>
                  </a:lnTo>
                  <a:lnTo>
                    <a:pt x="211" y="284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07" y="288"/>
                  </a:lnTo>
                  <a:lnTo>
                    <a:pt x="207" y="290"/>
                  </a:lnTo>
                  <a:lnTo>
                    <a:pt x="203" y="292"/>
                  </a:lnTo>
                  <a:lnTo>
                    <a:pt x="201" y="294"/>
                  </a:lnTo>
                  <a:lnTo>
                    <a:pt x="201" y="296"/>
                  </a:lnTo>
                  <a:lnTo>
                    <a:pt x="193" y="298"/>
                  </a:lnTo>
                  <a:lnTo>
                    <a:pt x="191" y="298"/>
                  </a:lnTo>
                  <a:lnTo>
                    <a:pt x="189" y="298"/>
                  </a:lnTo>
                  <a:lnTo>
                    <a:pt x="189" y="298"/>
                  </a:lnTo>
                  <a:lnTo>
                    <a:pt x="185" y="298"/>
                  </a:lnTo>
                  <a:lnTo>
                    <a:pt x="183" y="298"/>
                  </a:lnTo>
                  <a:lnTo>
                    <a:pt x="179" y="298"/>
                  </a:lnTo>
                  <a:lnTo>
                    <a:pt x="179" y="300"/>
                  </a:lnTo>
                  <a:lnTo>
                    <a:pt x="177" y="302"/>
                  </a:lnTo>
                  <a:lnTo>
                    <a:pt x="175" y="304"/>
                  </a:lnTo>
                  <a:lnTo>
                    <a:pt x="173" y="304"/>
                  </a:lnTo>
                  <a:lnTo>
                    <a:pt x="171" y="304"/>
                  </a:lnTo>
                  <a:lnTo>
                    <a:pt x="169" y="304"/>
                  </a:lnTo>
                  <a:lnTo>
                    <a:pt x="167" y="304"/>
                  </a:lnTo>
                  <a:lnTo>
                    <a:pt x="163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5" y="308"/>
                  </a:lnTo>
                  <a:lnTo>
                    <a:pt x="153" y="308"/>
                  </a:lnTo>
                  <a:lnTo>
                    <a:pt x="149" y="306"/>
                  </a:lnTo>
                  <a:lnTo>
                    <a:pt x="143" y="308"/>
                  </a:lnTo>
                  <a:lnTo>
                    <a:pt x="141" y="308"/>
                  </a:lnTo>
                  <a:lnTo>
                    <a:pt x="141" y="306"/>
                  </a:lnTo>
                  <a:lnTo>
                    <a:pt x="139" y="304"/>
                  </a:lnTo>
                  <a:lnTo>
                    <a:pt x="135" y="310"/>
                  </a:lnTo>
                  <a:lnTo>
                    <a:pt x="135" y="312"/>
                  </a:lnTo>
                  <a:lnTo>
                    <a:pt x="131" y="310"/>
                  </a:lnTo>
                  <a:lnTo>
                    <a:pt x="133" y="308"/>
                  </a:lnTo>
                  <a:lnTo>
                    <a:pt x="103" y="310"/>
                  </a:lnTo>
                  <a:lnTo>
                    <a:pt x="95" y="310"/>
                  </a:lnTo>
                  <a:lnTo>
                    <a:pt x="69" y="310"/>
                  </a:lnTo>
                  <a:lnTo>
                    <a:pt x="66" y="310"/>
                  </a:lnTo>
                  <a:lnTo>
                    <a:pt x="48" y="308"/>
                  </a:lnTo>
                  <a:lnTo>
                    <a:pt x="50" y="304"/>
                  </a:lnTo>
                  <a:lnTo>
                    <a:pt x="50" y="302"/>
                  </a:lnTo>
                  <a:lnTo>
                    <a:pt x="52" y="298"/>
                  </a:lnTo>
                  <a:lnTo>
                    <a:pt x="52" y="296"/>
                  </a:lnTo>
                  <a:lnTo>
                    <a:pt x="52" y="292"/>
                  </a:lnTo>
                  <a:lnTo>
                    <a:pt x="52" y="290"/>
                  </a:lnTo>
                  <a:lnTo>
                    <a:pt x="54" y="288"/>
                  </a:lnTo>
                  <a:lnTo>
                    <a:pt x="56" y="286"/>
                  </a:lnTo>
                  <a:lnTo>
                    <a:pt x="56" y="280"/>
                  </a:lnTo>
                  <a:lnTo>
                    <a:pt x="54" y="280"/>
                  </a:lnTo>
                  <a:lnTo>
                    <a:pt x="54" y="278"/>
                  </a:lnTo>
                  <a:lnTo>
                    <a:pt x="56" y="274"/>
                  </a:lnTo>
                  <a:lnTo>
                    <a:pt x="56" y="272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6"/>
                  </a:lnTo>
                  <a:lnTo>
                    <a:pt x="58" y="262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60" y="254"/>
                  </a:lnTo>
                  <a:lnTo>
                    <a:pt x="60" y="252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0" y="246"/>
                  </a:lnTo>
                  <a:lnTo>
                    <a:pt x="60" y="244"/>
                  </a:lnTo>
                  <a:lnTo>
                    <a:pt x="60" y="242"/>
                  </a:lnTo>
                  <a:lnTo>
                    <a:pt x="60" y="240"/>
                  </a:lnTo>
                  <a:lnTo>
                    <a:pt x="58" y="238"/>
                  </a:lnTo>
                  <a:lnTo>
                    <a:pt x="58" y="232"/>
                  </a:lnTo>
                  <a:lnTo>
                    <a:pt x="62" y="230"/>
                  </a:lnTo>
                  <a:lnTo>
                    <a:pt x="66" y="224"/>
                  </a:lnTo>
                  <a:lnTo>
                    <a:pt x="40" y="224"/>
                  </a:lnTo>
                  <a:lnTo>
                    <a:pt x="34" y="226"/>
                  </a:lnTo>
                  <a:lnTo>
                    <a:pt x="30" y="226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6" y="226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2" y="222"/>
                  </a:lnTo>
                  <a:lnTo>
                    <a:pt x="22" y="220"/>
                  </a:lnTo>
                  <a:lnTo>
                    <a:pt x="20" y="218"/>
                  </a:lnTo>
                  <a:lnTo>
                    <a:pt x="20" y="218"/>
                  </a:lnTo>
                  <a:lnTo>
                    <a:pt x="22" y="216"/>
                  </a:lnTo>
                  <a:lnTo>
                    <a:pt x="22" y="214"/>
                  </a:lnTo>
                  <a:lnTo>
                    <a:pt x="24" y="212"/>
                  </a:lnTo>
                  <a:lnTo>
                    <a:pt x="24" y="210"/>
                  </a:lnTo>
                  <a:lnTo>
                    <a:pt x="20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4" y="198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8" y="196"/>
                  </a:lnTo>
                  <a:lnTo>
                    <a:pt x="28" y="194"/>
                  </a:lnTo>
                  <a:lnTo>
                    <a:pt x="24" y="190"/>
                  </a:lnTo>
                  <a:lnTo>
                    <a:pt x="24" y="188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8" y="184"/>
                  </a:lnTo>
                  <a:lnTo>
                    <a:pt x="30" y="184"/>
                  </a:lnTo>
                  <a:lnTo>
                    <a:pt x="30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0" y="18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4" y="174"/>
                  </a:lnTo>
                  <a:lnTo>
                    <a:pt x="26" y="174"/>
                  </a:lnTo>
                  <a:lnTo>
                    <a:pt x="28" y="174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2" y="172"/>
                  </a:lnTo>
                  <a:lnTo>
                    <a:pt x="34" y="172"/>
                  </a:lnTo>
                  <a:lnTo>
                    <a:pt x="36" y="170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6" y="168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58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28" y="152"/>
                  </a:lnTo>
                  <a:lnTo>
                    <a:pt x="24" y="150"/>
                  </a:lnTo>
                  <a:lnTo>
                    <a:pt x="24" y="148"/>
                  </a:lnTo>
                  <a:lnTo>
                    <a:pt x="22" y="146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28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130674" y="2487618"/>
              <a:ext cx="584200" cy="720725"/>
            </a:xfrm>
            <a:custGeom>
              <a:avLst/>
              <a:gdLst>
                <a:gd name="T0" fmla="*/ 268 w 368"/>
                <a:gd name="T1" fmla="*/ 8 h 454"/>
                <a:gd name="T2" fmla="*/ 336 w 368"/>
                <a:gd name="T3" fmla="*/ 26 h 454"/>
                <a:gd name="T4" fmla="*/ 326 w 368"/>
                <a:gd name="T5" fmla="*/ 54 h 454"/>
                <a:gd name="T6" fmla="*/ 346 w 368"/>
                <a:gd name="T7" fmla="*/ 106 h 454"/>
                <a:gd name="T8" fmla="*/ 290 w 368"/>
                <a:gd name="T9" fmla="*/ 206 h 454"/>
                <a:gd name="T10" fmla="*/ 306 w 368"/>
                <a:gd name="T11" fmla="*/ 264 h 454"/>
                <a:gd name="T12" fmla="*/ 302 w 368"/>
                <a:gd name="T13" fmla="*/ 296 h 454"/>
                <a:gd name="T14" fmla="*/ 284 w 368"/>
                <a:gd name="T15" fmla="*/ 340 h 454"/>
                <a:gd name="T16" fmla="*/ 306 w 368"/>
                <a:gd name="T17" fmla="*/ 368 h 454"/>
                <a:gd name="T18" fmla="*/ 328 w 368"/>
                <a:gd name="T19" fmla="*/ 402 h 454"/>
                <a:gd name="T20" fmla="*/ 304 w 368"/>
                <a:gd name="T21" fmla="*/ 420 h 454"/>
                <a:gd name="T22" fmla="*/ 154 w 368"/>
                <a:gd name="T23" fmla="*/ 452 h 454"/>
                <a:gd name="T24" fmla="*/ 144 w 368"/>
                <a:gd name="T25" fmla="*/ 448 h 454"/>
                <a:gd name="T26" fmla="*/ 138 w 368"/>
                <a:gd name="T27" fmla="*/ 442 h 454"/>
                <a:gd name="T28" fmla="*/ 128 w 368"/>
                <a:gd name="T29" fmla="*/ 436 h 454"/>
                <a:gd name="T30" fmla="*/ 122 w 368"/>
                <a:gd name="T31" fmla="*/ 430 h 454"/>
                <a:gd name="T32" fmla="*/ 114 w 368"/>
                <a:gd name="T33" fmla="*/ 422 h 454"/>
                <a:gd name="T34" fmla="*/ 108 w 368"/>
                <a:gd name="T35" fmla="*/ 412 h 454"/>
                <a:gd name="T36" fmla="*/ 98 w 368"/>
                <a:gd name="T37" fmla="*/ 404 h 454"/>
                <a:gd name="T38" fmla="*/ 92 w 368"/>
                <a:gd name="T39" fmla="*/ 396 h 454"/>
                <a:gd name="T40" fmla="*/ 90 w 368"/>
                <a:gd name="T41" fmla="*/ 390 h 454"/>
                <a:gd name="T42" fmla="*/ 90 w 368"/>
                <a:gd name="T43" fmla="*/ 382 h 454"/>
                <a:gd name="T44" fmla="*/ 102 w 368"/>
                <a:gd name="T45" fmla="*/ 356 h 454"/>
                <a:gd name="T46" fmla="*/ 100 w 368"/>
                <a:gd name="T47" fmla="*/ 348 h 454"/>
                <a:gd name="T48" fmla="*/ 98 w 368"/>
                <a:gd name="T49" fmla="*/ 338 h 454"/>
                <a:gd name="T50" fmla="*/ 94 w 368"/>
                <a:gd name="T51" fmla="*/ 328 h 454"/>
                <a:gd name="T52" fmla="*/ 92 w 368"/>
                <a:gd name="T53" fmla="*/ 320 h 454"/>
                <a:gd name="T54" fmla="*/ 86 w 368"/>
                <a:gd name="T55" fmla="*/ 314 h 454"/>
                <a:gd name="T56" fmla="*/ 86 w 368"/>
                <a:gd name="T57" fmla="*/ 308 h 454"/>
                <a:gd name="T58" fmla="*/ 82 w 368"/>
                <a:gd name="T59" fmla="*/ 300 h 454"/>
                <a:gd name="T60" fmla="*/ 76 w 368"/>
                <a:gd name="T61" fmla="*/ 294 h 454"/>
                <a:gd name="T62" fmla="*/ 76 w 368"/>
                <a:gd name="T63" fmla="*/ 286 h 454"/>
                <a:gd name="T64" fmla="*/ 76 w 368"/>
                <a:gd name="T65" fmla="*/ 280 h 454"/>
                <a:gd name="T66" fmla="*/ 72 w 368"/>
                <a:gd name="T67" fmla="*/ 272 h 454"/>
                <a:gd name="T68" fmla="*/ 68 w 368"/>
                <a:gd name="T69" fmla="*/ 268 h 454"/>
                <a:gd name="T70" fmla="*/ 68 w 368"/>
                <a:gd name="T71" fmla="*/ 260 h 454"/>
                <a:gd name="T72" fmla="*/ 68 w 368"/>
                <a:gd name="T73" fmla="*/ 256 h 454"/>
                <a:gd name="T74" fmla="*/ 68 w 368"/>
                <a:gd name="T75" fmla="*/ 252 h 454"/>
                <a:gd name="T76" fmla="*/ 64 w 368"/>
                <a:gd name="T77" fmla="*/ 246 h 454"/>
                <a:gd name="T78" fmla="*/ 60 w 368"/>
                <a:gd name="T79" fmla="*/ 238 h 454"/>
                <a:gd name="T80" fmla="*/ 62 w 368"/>
                <a:gd name="T81" fmla="*/ 234 h 454"/>
                <a:gd name="T82" fmla="*/ 62 w 368"/>
                <a:gd name="T83" fmla="*/ 228 h 454"/>
                <a:gd name="T84" fmla="*/ 62 w 368"/>
                <a:gd name="T85" fmla="*/ 222 h 454"/>
                <a:gd name="T86" fmla="*/ 64 w 368"/>
                <a:gd name="T87" fmla="*/ 214 h 454"/>
                <a:gd name="T88" fmla="*/ 64 w 368"/>
                <a:gd name="T89" fmla="*/ 208 h 454"/>
                <a:gd name="T90" fmla="*/ 64 w 368"/>
                <a:gd name="T91" fmla="*/ 206 h 454"/>
                <a:gd name="T92" fmla="*/ 66 w 368"/>
                <a:gd name="T93" fmla="*/ 198 h 454"/>
                <a:gd name="T94" fmla="*/ 66 w 368"/>
                <a:gd name="T95" fmla="*/ 190 h 454"/>
                <a:gd name="T96" fmla="*/ 72 w 368"/>
                <a:gd name="T97" fmla="*/ 182 h 454"/>
                <a:gd name="T98" fmla="*/ 76 w 368"/>
                <a:gd name="T99" fmla="*/ 158 h 454"/>
                <a:gd name="T100" fmla="*/ 72 w 368"/>
                <a:gd name="T101" fmla="*/ 146 h 454"/>
                <a:gd name="T102" fmla="*/ 72 w 368"/>
                <a:gd name="T103" fmla="*/ 136 h 454"/>
                <a:gd name="T104" fmla="*/ 70 w 368"/>
                <a:gd name="T105" fmla="*/ 122 h 454"/>
                <a:gd name="T106" fmla="*/ 66 w 368"/>
                <a:gd name="T107" fmla="*/ 108 h 454"/>
                <a:gd name="T108" fmla="*/ 58 w 368"/>
                <a:gd name="T109" fmla="*/ 98 h 454"/>
                <a:gd name="T110" fmla="*/ 56 w 368"/>
                <a:gd name="T111" fmla="*/ 84 h 454"/>
                <a:gd name="T112" fmla="*/ 54 w 368"/>
                <a:gd name="T113" fmla="*/ 68 h 454"/>
                <a:gd name="T114" fmla="*/ 40 w 368"/>
                <a:gd name="T115" fmla="*/ 56 h 454"/>
                <a:gd name="T116" fmla="*/ 34 w 368"/>
                <a:gd name="T117" fmla="*/ 48 h 454"/>
                <a:gd name="T118" fmla="*/ 28 w 368"/>
                <a:gd name="T119" fmla="*/ 34 h 454"/>
                <a:gd name="T120" fmla="*/ 16 w 368"/>
                <a:gd name="T121" fmla="*/ 20 h 454"/>
                <a:gd name="T122" fmla="*/ 4 w 368"/>
                <a:gd name="T123" fmla="*/ 6 h 454"/>
                <a:gd name="T124" fmla="*/ 132 w 368"/>
                <a:gd name="T12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8" h="454">
                  <a:moveTo>
                    <a:pt x="146" y="0"/>
                  </a:moveTo>
                  <a:lnTo>
                    <a:pt x="146" y="8"/>
                  </a:lnTo>
                  <a:lnTo>
                    <a:pt x="148" y="8"/>
                  </a:lnTo>
                  <a:lnTo>
                    <a:pt x="176" y="8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2" y="8"/>
                  </a:lnTo>
                  <a:lnTo>
                    <a:pt x="236" y="8"/>
                  </a:lnTo>
                  <a:lnTo>
                    <a:pt x="242" y="8"/>
                  </a:lnTo>
                  <a:lnTo>
                    <a:pt x="254" y="8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6" y="8"/>
                  </a:lnTo>
                  <a:lnTo>
                    <a:pt x="268" y="8"/>
                  </a:lnTo>
                  <a:lnTo>
                    <a:pt x="286" y="8"/>
                  </a:lnTo>
                  <a:lnTo>
                    <a:pt x="294" y="8"/>
                  </a:lnTo>
                  <a:lnTo>
                    <a:pt x="296" y="8"/>
                  </a:lnTo>
                  <a:lnTo>
                    <a:pt x="304" y="8"/>
                  </a:lnTo>
                  <a:lnTo>
                    <a:pt x="332" y="8"/>
                  </a:lnTo>
                  <a:lnTo>
                    <a:pt x="332" y="6"/>
                  </a:lnTo>
                  <a:lnTo>
                    <a:pt x="336" y="12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2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38" y="26"/>
                  </a:lnTo>
                  <a:lnTo>
                    <a:pt x="336" y="26"/>
                  </a:lnTo>
                  <a:lnTo>
                    <a:pt x="336" y="30"/>
                  </a:lnTo>
                  <a:lnTo>
                    <a:pt x="336" y="32"/>
                  </a:lnTo>
                  <a:lnTo>
                    <a:pt x="332" y="32"/>
                  </a:lnTo>
                  <a:lnTo>
                    <a:pt x="330" y="34"/>
                  </a:lnTo>
                  <a:lnTo>
                    <a:pt x="328" y="34"/>
                  </a:lnTo>
                  <a:lnTo>
                    <a:pt x="328" y="36"/>
                  </a:lnTo>
                  <a:lnTo>
                    <a:pt x="328" y="38"/>
                  </a:lnTo>
                  <a:lnTo>
                    <a:pt x="328" y="40"/>
                  </a:lnTo>
                  <a:lnTo>
                    <a:pt x="328" y="42"/>
                  </a:lnTo>
                  <a:lnTo>
                    <a:pt x="328" y="46"/>
                  </a:lnTo>
                  <a:lnTo>
                    <a:pt x="326" y="46"/>
                  </a:lnTo>
                  <a:lnTo>
                    <a:pt x="328" y="48"/>
                  </a:lnTo>
                  <a:lnTo>
                    <a:pt x="326" y="52"/>
                  </a:lnTo>
                  <a:lnTo>
                    <a:pt x="326" y="54"/>
                  </a:lnTo>
                  <a:lnTo>
                    <a:pt x="324" y="56"/>
                  </a:lnTo>
                  <a:lnTo>
                    <a:pt x="326" y="60"/>
                  </a:lnTo>
                  <a:lnTo>
                    <a:pt x="328" y="60"/>
                  </a:lnTo>
                  <a:lnTo>
                    <a:pt x="328" y="62"/>
                  </a:lnTo>
                  <a:lnTo>
                    <a:pt x="330" y="66"/>
                  </a:lnTo>
                  <a:lnTo>
                    <a:pt x="328" y="66"/>
                  </a:lnTo>
                  <a:lnTo>
                    <a:pt x="330" y="70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32" y="74"/>
                  </a:lnTo>
                  <a:lnTo>
                    <a:pt x="332" y="92"/>
                  </a:lnTo>
                  <a:lnTo>
                    <a:pt x="338" y="92"/>
                  </a:lnTo>
                  <a:lnTo>
                    <a:pt x="340" y="106"/>
                  </a:lnTo>
                  <a:lnTo>
                    <a:pt x="346" y="106"/>
                  </a:lnTo>
                  <a:lnTo>
                    <a:pt x="346" y="138"/>
                  </a:lnTo>
                  <a:lnTo>
                    <a:pt x="346" y="140"/>
                  </a:lnTo>
                  <a:lnTo>
                    <a:pt x="346" y="154"/>
                  </a:lnTo>
                  <a:lnTo>
                    <a:pt x="346" y="172"/>
                  </a:lnTo>
                  <a:lnTo>
                    <a:pt x="332" y="172"/>
                  </a:lnTo>
                  <a:lnTo>
                    <a:pt x="332" y="176"/>
                  </a:lnTo>
                  <a:lnTo>
                    <a:pt x="304" y="176"/>
                  </a:lnTo>
                  <a:lnTo>
                    <a:pt x="304" y="180"/>
                  </a:lnTo>
                  <a:lnTo>
                    <a:pt x="298" y="180"/>
                  </a:lnTo>
                  <a:lnTo>
                    <a:pt x="298" y="182"/>
                  </a:lnTo>
                  <a:lnTo>
                    <a:pt x="294" y="182"/>
                  </a:lnTo>
                  <a:lnTo>
                    <a:pt x="292" y="200"/>
                  </a:lnTo>
                  <a:lnTo>
                    <a:pt x="290" y="200"/>
                  </a:lnTo>
                  <a:lnTo>
                    <a:pt x="290" y="206"/>
                  </a:lnTo>
                  <a:lnTo>
                    <a:pt x="290" y="206"/>
                  </a:lnTo>
                  <a:lnTo>
                    <a:pt x="290" y="210"/>
                  </a:lnTo>
                  <a:lnTo>
                    <a:pt x="288" y="216"/>
                  </a:lnTo>
                  <a:lnTo>
                    <a:pt x="294" y="218"/>
                  </a:lnTo>
                  <a:lnTo>
                    <a:pt x="294" y="228"/>
                  </a:lnTo>
                  <a:lnTo>
                    <a:pt x="298" y="228"/>
                  </a:lnTo>
                  <a:lnTo>
                    <a:pt x="298" y="230"/>
                  </a:lnTo>
                  <a:lnTo>
                    <a:pt x="298" y="232"/>
                  </a:lnTo>
                  <a:lnTo>
                    <a:pt x="300" y="234"/>
                  </a:lnTo>
                  <a:lnTo>
                    <a:pt x="300" y="242"/>
                  </a:lnTo>
                  <a:lnTo>
                    <a:pt x="304" y="244"/>
                  </a:lnTo>
                  <a:lnTo>
                    <a:pt x="302" y="248"/>
                  </a:lnTo>
                  <a:lnTo>
                    <a:pt x="306" y="248"/>
                  </a:lnTo>
                  <a:lnTo>
                    <a:pt x="306" y="264"/>
                  </a:lnTo>
                  <a:lnTo>
                    <a:pt x="310" y="264"/>
                  </a:lnTo>
                  <a:lnTo>
                    <a:pt x="310" y="272"/>
                  </a:lnTo>
                  <a:lnTo>
                    <a:pt x="314" y="272"/>
                  </a:lnTo>
                  <a:lnTo>
                    <a:pt x="314" y="280"/>
                  </a:lnTo>
                  <a:lnTo>
                    <a:pt x="308" y="280"/>
                  </a:lnTo>
                  <a:lnTo>
                    <a:pt x="308" y="284"/>
                  </a:lnTo>
                  <a:lnTo>
                    <a:pt x="306" y="284"/>
                  </a:lnTo>
                  <a:lnTo>
                    <a:pt x="306" y="288"/>
                  </a:lnTo>
                  <a:lnTo>
                    <a:pt x="304" y="288"/>
                  </a:lnTo>
                  <a:lnTo>
                    <a:pt x="304" y="290"/>
                  </a:lnTo>
                  <a:lnTo>
                    <a:pt x="302" y="290"/>
                  </a:lnTo>
                  <a:lnTo>
                    <a:pt x="302" y="292"/>
                  </a:lnTo>
                  <a:lnTo>
                    <a:pt x="302" y="292"/>
                  </a:lnTo>
                  <a:lnTo>
                    <a:pt x="302" y="296"/>
                  </a:lnTo>
                  <a:lnTo>
                    <a:pt x="300" y="296"/>
                  </a:lnTo>
                  <a:lnTo>
                    <a:pt x="300" y="300"/>
                  </a:lnTo>
                  <a:lnTo>
                    <a:pt x="298" y="300"/>
                  </a:lnTo>
                  <a:lnTo>
                    <a:pt x="298" y="302"/>
                  </a:lnTo>
                  <a:lnTo>
                    <a:pt x="288" y="302"/>
                  </a:lnTo>
                  <a:lnTo>
                    <a:pt x="288" y="316"/>
                  </a:lnTo>
                  <a:lnTo>
                    <a:pt x="286" y="316"/>
                  </a:lnTo>
                  <a:lnTo>
                    <a:pt x="286" y="320"/>
                  </a:lnTo>
                  <a:lnTo>
                    <a:pt x="286" y="326"/>
                  </a:lnTo>
                  <a:lnTo>
                    <a:pt x="286" y="326"/>
                  </a:lnTo>
                  <a:lnTo>
                    <a:pt x="286" y="332"/>
                  </a:lnTo>
                  <a:lnTo>
                    <a:pt x="284" y="332"/>
                  </a:lnTo>
                  <a:lnTo>
                    <a:pt x="284" y="336"/>
                  </a:lnTo>
                  <a:lnTo>
                    <a:pt x="284" y="340"/>
                  </a:lnTo>
                  <a:lnTo>
                    <a:pt x="286" y="340"/>
                  </a:lnTo>
                  <a:lnTo>
                    <a:pt x="286" y="342"/>
                  </a:lnTo>
                  <a:lnTo>
                    <a:pt x="292" y="342"/>
                  </a:lnTo>
                  <a:lnTo>
                    <a:pt x="292" y="348"/>
                  </a:lnTo>
                  <a:lnTo>
                    <a:pt x="294" y="348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8" y="358"/>
                  </a:lnTo>
                  <a:lnTo>
                    <a:pt x="298" y="360"/>
                  </a:lnTo>
                  <a:lnTo>
                    <a:pt x="300" y="360"/>
                  </a:lnTo>
                  <a:lnTo>
                    <a:pt x="300" y="364"/>
                  </a:lnTo>
                  <a:lnTo>
                    <a:pt x="304" y="364"/>
                  </a:lnTo>
                  <a:lnTo>
                    <a:pt x="304" y="368"/>
                  </a:lnTo>
                  <a:lnTo>
                    <a:pt x="306" y="368"/>
                  </a:lnTo>
                  <a:lnTo>
                    <a:pt x="306" y="368"/>
                  </a:lnTo>
                  <a:lnTo>
                    <a:pt x="308" y="368"/>
                  </a:lnTo>
                  <a:lnTo>
                    <a:pt x="308" y="366"/>
                  </a:lnTo>
                  <a:lnTo>
                    <a:pt x="316" y="368"/>
                  </a:lnTo>
                  <a:lnTo>
                    <a:pt x="316" y="372"/>
                  </a:lnTo>
                  <a:lnTo>
                    <a:pt x="320" y="372"/>
                  </a:lnTo>
                  <a:lnTo>
                    <a:pt x="318" y="386"/>
                  </a:lnTo>
                  <a:lnTo>
                    <a:pt x="322" y="386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4" y="394"/>
                  </a:lnTo>
                  <a:lnTo>
                    <a:pt x="328" y="394"/>
                  </a:lnTo>
                  <a:lnTo>
                    <a:pt x="328" y="398"/>
                  </a:lnTo>
                  <a:lnTo>
                    <a:pt x="328" y="402"/>
                  </a:lnTo>
                  <a:lnTo>
                    <a:pt x="340" y="402"/>
                  </a:lnTo>
                  <a:lnTo>
                    <a:pt x="340" y="404"/>
                  </a:lnTo>
                  <a:lnTo>
                    <a:pt x="344" y="404"/>
                  </a:lnTo>
                  <a:lnTo>
                    <a:pt x="344" y="410"/>
                  </a:lnTo>
                  <a:lnTo>
                    <a:pt x="350" y="410"/>
                  </a:lnTo>
                  <a:lnTo>
                    <a:pt x="350" y="412"/>
                  </a:lnTo>
                  <a:lnTo>
                    <a:pt x="356" y="412"/>
                  </a:lnTo>
                  <a:lnTo>
                    <a:pt x="356" y="414"/>
                  </a:lnTo>
                  <a:lnTo>
                    <a:pt x="360" y="414"/>
                  </a:lnTo>
                  <a:lnTo>
                    <a:pt x="362" y="418"/>
                  </a:lnTo>
                  <a:lnTo>
                    <a:pt x="366" y="418"/>
                  </a:lnTo>
                  <a:lnTo>
                    <a:pt x="368" y="420"/>
                  </a:lnTo>
                  <a:lnTo>
                    <a:pt x="312" y="420"/>
                  </a:lnTo>
                  <a:lnTo>
                    <a:pt x="304" y="420"/>
                  </a:lnTo>
                  <a:lnTo>
                    <a:pt x="288" y="420"/>
                  </a:lnTo>
                  <a:lnTo>
                    <a:pt x="288" y="426"/>
                  </a:lnTo>
                  <a:lnTo>
                    <a:pt x="270" y="424"/>
                  </a:lnTo>
                  <a:lnTo>
                    <a:pt x="270" y="436"/>
                  </a:lnTo>
                  <a:lnTo>
                    <a:pt x="236" y="436"/>
                  </a:lnTo>
                  <a:lnTo>
                    <a:pt x="200" y="438"/>
                  </a:lnTo>
                  <a:lnTo>
                    <a:pt x="198" y="448"/>
                  </a:lnTo>
                  <a:lnTo>
                    <a:pt x="182" y="448"/>
                  </a:lnTo>
                  <a:lnTo>
                    <a:pt x="166" y="448"/>
                  </a:lnTo>
                  <a:lnTo>
                    <a:pt x="160" y="446"/>
                  </a:lnTo>
                  <a:lnTo>
                    <a:pt x="160" y="448"/>
                  </a:lnTo>
                  <a:lnTo>
                    <a:pt x="156" y="450"/>
                  </a:lnTo>
                  <a:lnTo>
                    <a:pt x="156" y="452"/>
                  </a:lnTo>
                  <a:lnTo>
                    <a:pt x="154" y="452"/>
                  </a:lnTo>
                  <a:lnTo>
                    <a:pt x="154" y="454"/>
                  </a:lnTo>
                  <a:lnTo>
                    <a:pt x="152" y="454"/>
                  </a:lnTo>
                  <a:lnTo>
                    <a:pt x="150" y="452"/>
                  </a:lnTo>
                  <a:lnTo>
                    <a:pt x="148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6" y="450"/>
                  </a:lnTo>
                  <a:lnTo>
                    <a:pt x="146" y="450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8"/>
                  </a:lnTo>
                  <a:lnTo>
                    <a:pt x="146" y="448"/>
                  </a:lnTo>
                  <a:lnTo>
                    <a:pt x="144" y="448"/>
                  </a:lnTo>
                  <a:lnTo>
                    <a:pt x="144" y="448"/>
                  </a:lnTo>
                  <a:lnTo>
                    <a:pt x="144" y="448"/>
                  </a:lnTo>
                  <a:lnTo>
                    <a:pt x="144" y="446"/>
                  </a:lnTo>
                  <a:lnTo>
                    <a:pt x="144" y="446"/>
                  </a:lnTo>
                  <a:lnTo>
                    <a:pt x="142" y="446"/>
                  </a:lnTo>
                  <a:lnTo>
                    <a:pt x="142" y="446"/>
                  </a:lnTo>
                  <a:lnTo>
                    <a:pt x="142" y="446"/>
                  </a:lnTo>
                  <a:lnTo>
                    <a:pt x="140" y="446"/>
                  </a:lnTo>
                  <a:lnTo>
                    <a:pt x="140" y="446"/>
                  </a:lnTo>
                  <a:lnTo>
                    <a:pt x="140" y="446"/>
                  </a:lnTo>
                  <a:lnTo>
                    <a:pt x="140" y="444"/>
                  </a:lnTo>
                  <a:lnTo>
                    <a:pt x="140" y="444"/>
                  </a:lnTo>
                  <a:lnTo>
                    <a:pt x="140" y="444"/>
                  </a:lnTo>
                  <a:lnTo>
                    <a:pt x="140" y="444"/>
                  </a:lnTo>
                  <a:lnTo>
                    <a:pt x="138" y="442"/>
                  </a:lnTo>
                  <a:lnTo>
                    <a:pt x="136" y="440"/>
                  </a:lnTo>
                  <a:lnTo>
                    <a:pt x="134" y="440"/>
                  </a:lnTo>
                  <a:lnTo>
                    <a:pt x="134" y="438"/>
                  </a:lnTo>
                  <a:lnTo>
                    <a:pt x="134" y="438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2" y="438"/>
                  </a:lnTo>
                  <a:lnTo>
                    <a:pt x="130" y="438"/>
                  </a:lnTo>
                  <a:lnTo>
                    <a:pt x="130" y="438"/>
                  </a:lnTo>
                  <a:lnTo>
                    <a:pt x="130" y="436"/>
                  </a:lnTo>
                  <a:lnTo>
                    <a:pt x="130" y="436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28" y="436"/>
                  </a:lnTo>
                  <a:lnTo>
                    <a:pt x="128" y="434"/>
                  </a:lnTo>
                  <a:lnTo>
                    <a:pt x="128" y="434"/>
                  </a:lnTo>
                  <a:lnTo>
                    <a:pt x="128" y="434"/>
                  </a:lnTo>
                  <a:lnTo>
                    <a:pt x="128" y="432"/>
                  </a:lnTo>
                  <a:lnTo>
                    <a:pt x="126" y="432"/>
                  </a:lnTo>
                  <a:lnTo>
                    <a:pt x="126" y="432"/>
                  </a:lnTo>
                  <a:lnTo>
                    <a:pt x="126" y="430"/>
                  </a:lnTo>
                  <a:lnTo>
                    <a:pt x="124" y="430"/>
                  </a:lnTo>
                  <a:lnTo>
                    <a:pt x="124" y="430"/>
                  </a:lnTo>
                  <a:lnTo>
                    <a:pt x="122" y="430"/>
                  </a:lnTo>
                  <a:lnTo>
                    <a:pt x="122" y="430"/>
                  </a:lnTo>
                  <a:lnTo>
                    <a:pt x="122" y="428"/>
                  </a:lnTo>
                  <a:lnTo>
                    <a:pt x="122" y="428"/>
                  </a:lnTo>
                  <a:lnTo>
                    <a:pt x="120" y="428"/>
                  </a:lnTo>
                  <a:lnTo>
                    <a:pt x="120" y="428"/>
                  </a:lnTo>
                  <a:lnTo>
                    <a:pt x="120" y="426"/>
                  </a:lnTo>
                  <a:lnTo>
                    <a:pt x="118" y="426"/>
                  </a:lnTo>
                  <a:lnTo>
                    <a:pt x="118" y="426"/>
                  </a:lnTo>
                  <a:lnTo>
                    <a:pt x="118" y="424"/>
                  </a:lnTo>
                  <a:lnTo>
                    <a:pt x="118" y="424"/>
                  </a:lnTo>
                  <a:lnTo>
                    <a:pt x="116" y="424"/>
                  </a:lnTo>
                  <a:lnTo>
                    <a:pt x="116" y="424"/>
                  </a:lnTo>
                  <a:lnTo>
                    <a:pt x="116" y="422"/>
                  </a:lnTo>
                  <a:lnTo>
                    <a:pt x="114" y="422"/>
                  </a:lnTo>
                  <a:lnTo>
                    <a:pt x="114" y="422"/>
                  </a:lnTo>
                  <a:lnTo>
                    <a:pt x="114" y="420"/>
                  </a:lnTo>
                  <a:lnTo>
                    <a:pt x="112" y="420"/>
                  </a:lnTo>
                  <a:lnTo>
                    <a:pt x="112" y="418"/>
                  </a:lnTo>
                  <a:lnTo>
                    <a:pt x="112" y="418"/>
                  </a:lnTo>
                  <a:lnTo>
                    <a:pt x="112" y="416"/>
                  </a:lnTo>
                  <a:lnTo>
                    <a:pt x="112" y="416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8" y="412"/>
                  </a:lnTo>
                  <a:lnTo>
                    <a:pt x="108" y="412"/>
                  </a:lnTo>
                  <a:lnTo>
                    <a:pt x="106" y="410"/>
                  </a:lnTo>
                  <a:lnTo>
                    <a:pt x="106" y="410"/>
                  </a:lnTo>
                  <a:lnTo>
                    <a:pt x="106" y="410"/>
                  </a:lnTo>
                  <a:lnTo>
                    <a:pt x="106" y="410"/>
                  </a:lnTo>
                  <a:lnTo>
                    <a:pt x="104" y="410"/>
                  </a:lnTo>
                  <a:lnTo>
                    <a:pt x="104" y="410"/>
                  </a:lnTo>
                  <a:lnTo>
                    <a:pt x="104" y="408"/>
                  </a:lnTo>
                  <a:lnTo>
                    <a:pt x="104" y="408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8" y="402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2" y="396"/>
                  </a:lnTo>
                  <a:lnTo>
                    <a:pt x="92" y="396"/>
                  </a:lnTo>
                  <a:lnTo>
                    <a:pt x="92" y="396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90" y="394"/>
                  </a:lnTo>
                  <a:lnTo>
                    <a:pt x="90" y="394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90" y="390"/>
                  </a:lnTo>
                  <a:lnTo>
                    <a:pt x="90" y="390"/>
                  </a:lnTo>
                  <a:lnTo>
                    <a:pt x="90" y="390"/>
                  </a:lnTo>
                  <a:lnTo>
                    <a:pt x="90" y="390"/>
                  </a:lnTo>
                  <a:lnTo>
                    <a:pt x="88" y="388"/>
                  </a:lnTo>
                  <a:lnTo>
                    <a:pt x="88" y="388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6" y="384"/>
                  </a:lnTo>
                  <a:lnTo>
                    <a:pt x="86" y="384"/>
                  </a:lnTo>
                  <a:lnTo>
                    <a:pt x="86" y="382"/>
                  </a:lnTo>
                  <a:lnTo>
                    <a:pt x="86" y="382"/>
                  </a:lnTo>
                  <a:lnTo>
                    <a:pt x="86" y="382"/>
                  </a:lnTo>
                  <a:lnTo>
                    <a:pt x="86" y="382"/>
                  </a:lnTo>
                  <a:lnTo>
                    <a:pt x="88" y="382"/>
                  </a:lnTo>
                  <a:lnTo>
                    <a:pt x="88" y="382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0"/>
                  </a:lnTo>
                  <a:lnTo>
                    <a:pt x="92" y="378"/>
                  </a:lnTo>
                  <a:lnTo>
                    <a:pt x="94" y="376"/>
                  </a:lnTo>
                  <a:lnTo>
                    <a:pt x="96" y="372"/>
                  </a:lnTo>
                  <a:lnTo>
                    <a:pt x="98" y="368"/>
                  </a:lnTo>
                  <a:lnTo>
                    <a:pt x="98" y="366"/>
                  </a:lnTo>
                  <a:lnTo>
                    <a:pt x="100" y="362"/>
                  </a:lnTo>
                  <a:lnTo>
                    <a:pt x="100" y="360"/>
                  </a:lnTo>
                  <a:lnTo>
                    <a:pt x="100" y="358"/>
                  </a:lnTo>
                  <a:lnTo>
                    <a:pt x="100" y="358"/>
                  </a:lnTo>
                  <a:lnTo>
                    <a:pt x="102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4"/>
                  </a:lnTo>
                  <a:lnTo>
                    <a:pt x="102" y="354"/>
                  </a:lnTo>
                  <a:lnTo>
                    <a:pt x="102" y="35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100" y="348"/>
                  </a:lnTo>
                  <a:lnTo>
                    <a:pt x="100" y="348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0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100" y="344"/>
                  </a:lnTo>
                  <a:lnTo>
                    <a:pt x="100" y="344"/>
                  </a:lnTo>
                  <a:lnTo>
                    <a:pt x="98" y="342"/>
                  </a:lnTo>
                  <a:lnTo>
                    <a:pt x="98" y="342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8"/>
                  </a:lnTo>
                  <a:lnTo>
                    <a:pt x="96" y="338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0"/>
                  </a:lnTo>
                  <a:lnTo>
                    <a:pt x="96" y="330"/>
                  </a:lnTo>
                  <a:lnTo>
                    <a:pt x="96" y="330"/>
                  </a:lnTo>
                  <a:lnTo>
                    <a:pt x="96" y="328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6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4"/>
                  </a:lnTo>
                  <a:lnTo>
                    <a:pt x="94" y="324"/>
                  </a:lnTo>
                  <a:lnTo>
                    <a:pt x="94" y="324"/>
                  </a:lnTo>
                  <a:lnTo>
                    <a:pt x="92" y="322"/>
                  </a:lnTo>
                  <a:lnTo>
                    <a:pt x="92" y="322"/>
                  </a:lnTo>
                  <a:lnTo>
                    <a:pt x="92" y="322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88" y="316"/>
                  </a:lnTo>
                  <a:lnTo>
                    <a:pt x="88" y="316"/>
                  </a:lnTo>
                  <a:lnTo>
                    <a:pt x="88" y="316"/>
                  </a:lnTo>
                  <a:lnTo>
                    <a:pt x="88" y="316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88" y="312"/>
                  </a:lnTo>
                  <a:lnTo>
                    <a:pt x="88" y="312"/>
                  </a:lnTo>
                  <a:lnTo>
                    <a:pt x="88" y="312"/>
                  </a:lnTo>
                  <a:lnTo>
                    <a:pt x="86" y="312"/>
                  </a:lnTo>
                  <a:lnTo>
                    <a:pt x="86" y="312"/>
                  </a:lnTo>
                  <a:lnTo>
                    <a:pt x="86" y="310"/>
                  </a:lnTo>
                  <a:lnTo>
                    <a:pt x="88" y="310"/>
                  </a:lnTo>
                  <a:lnTo>
                    <a:pt x="88" y="310"/>
                  </a:lnTo>
                  <a:lnTo>
                    <a:pt x="88" y="310"/>
                  </a:lnTo>
                  <a:lnTo>
                    <a:pt x="88" y="308"/>
                  </a:lnTo>
                  <a:lnTo>
                    <a:pt x="88" y="308"/>
                  </a:lnTo>
                  <a:lnTo>
                    <a:pt x="86" y="308"/>
                  </a:lnTo>
                  <a:lnTo>
                    <a:pt x="86" y="308"/>
                  </a:lnTo>
                  <a:lnTo>
                    <a:pt x="86" y="308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84" y="306"/>
                  </a:lnTo>
                  <a:lnTo>
                    <a:pt x="84" y="304"/>
                  </a:lnTo>
                  <a:lnTo>
                    <a:pt x="84" y="304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2" y="300"/>
                  </a:lnTo>
                  <a:lnTo>
                    <a:pt x="82" y="300"/>
                  </a:lnTo>
                  <a:lnTo>
                    <a:pt x="80" y="300"/>
                  </a:lnTo>
                  <a:lnTo>
                    <a:pt x="80" y="298"/>
                  </a:lnTo>
                  <a:lnTo>
                    <a:pt x="80" y="298"/>
                  </a:lnTo>
                  <a:lnTo>
                    <a:pt x="80" y="298"/>
                  </a:lnTo>
                  <a:lnTo>
                    <a:pt x="80" y="296"/>
                  </a:lnTo>
                  <a:lnTo>
                    <a:pt x="78" y="296"/>
                  </a:lnTo>
                  <a:lnTo>
                    <a:pt x="78" y="296"/>
                  </a:lnTo>
                  <a:lnTo>
                    <a:pt x="78" y="296"/>
                  </a:lnTo>
                  <a:lnTo>
                    <a:pt x="76" y="296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2"/>
                  </a:lnTo>
                  <a:lnTo>
                    <a:pt x="76" y="292"/>
                  </a:lnTo>
                  <a:lnTo>
                    <a:pt x="76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78" y="288"/>
                  </a:lnTo>
                  <a:lnTo>
                    <a:pt x="76" y="288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78"/>
                  </a:lnTo>
                  <a:lnTo>
                    <a:pt x="76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2" y="272"/>
                  </a:lnTo>
                  <a:lnTo>
                    <a:pt x="72" y="270"/>
                  </a:lnTo>
                  <a:lnTo>
                    <a:pt x="72" y="270"/>
                  </a:lnTo>
                  <a:lnTo>
                    <a:pt x="70" y="270"/>
                  </a:lnTo>
                  <a:lnTo>
                    <a:pt x="70" y="268"/>
                  </a:lnTo>
                  <a:lnTo>
                    <a:pt x="70" y="268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68" y="266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6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6" y="262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0" y="260"/>
                  </a:lnTo>
                  <a:lnTo>
                    <a:pt x="68" y="260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4" y="256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0"/>
                  </a:lnTo>
                  <a:lnTo>
                    <a:pt x="68" y="250"/>
                  </a:lnTo>
                  <a:lnTo>
                    <a:pt x="68" y="250"/>
                  </a:lnTo>
                  <a:lnTo>
                    <a:pt x="66" y="250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4" y="246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6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2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62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4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90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4"/>
                  </a:lnTo>
                  <a:lnTo>
                    <a:pt x="72" y="184"/>
                  </a:lnTo>
                  <a:lnTo>
                    <a:pt x="72" y="182"/>
                  </a:lnTo>
                  <a:lnTo>
                    <a:pt x="72" y="180"/>
                  </a:lnTo>
                  <a:lnTo>
                    <a:pt x="74" y="178"/>
                  </a:lnTo>
                  <a:lnTo>
                    <a:pt x="74" y="176"/>
                  </a:lnTo>
                  <a:lnTo>
                    <a:pt x="76" y="174"/>
                  </a:lnTo>
                  <a:lnTo>
                    <a:pt x="76" y="172"/>
                  </a:lnTo>
                  <a:lnTo>
                    <a:pt x="76" y="168"/>
                  </a:lnTo>
                  <a:lnTo>
                    <a:pt x="78" y="166"/>
                  </a:lnTo>
                  <a:lnTo>
                    <a:pt x="78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4" y="150"/>
                  </a:lnTo>
                  <a:lnTo>
                    <a:pt x="72" y="150"/>
                  </a:lnTo>
                  <a:lnTo>
                    <a:pt x="72" y="150"/>
                  </a:lnTo>
                  <a:lnTo>
                    <a:pt x="72" y="146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2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0"/>
                  </a:lnTo>
                  <a:lnTo>
                    <a:pt x="72" y="128"/>
                  </a:lnTo>
                  <a:lnTo>
                    <a:pt x="72" y="128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18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6" y="112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2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6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2" y="58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657724" y="2605093"/>
              <a:ext cx="523875" cy="241300"/>
            </a:xfrm>
            <a:custGeom>
              <a:avLst/>
              <a:gdLst>
                <a:gd name="T0" fmla="*/ 274 w 330"/>
                <a:gd name="T1" fmla="*/ 0 h 152"/>
                <a:gd name="T2" fmla="*/ 276 w 330"/>
                <a:gd name="T3" fmla="*/ 0 h 152"/>
                <a:gd name="T4" fmla="*/ 276 w 330"/>
                <a:gd name="T5" fmla="*/ 4 h 152"/>
                <a:gd name="T6" fmla="*/ 276 w 330"/>
                <a:gd name="T7" fmla="*/ 10 h 152"/>
                <a:gd name="T8" fmla="*/ 284 w 330"/>
                <a:gd name="T9" fmla="*/ 16 h 152"/>
                <a:gd name="T10" fmla="*/ 288 w 330"/>
                <a:gd name="T11" fmla="*/ 20 h 152"/>
                <a:gd name="T12" fmla="*/ 296 w 330"/>
                <a:gd name="T13" fmla="*/ 20 h 152"/>
                <a:gd name="T14" fmla="*/ 298 w 330"/>
                <a:gd name="T15" fmla="*/ 28 h 152"/>
                <a:gd name="T16" fmla="*/ 302 w 330"/>
                <a:gd name="T17" fmla="*/ 36 h 152"/>
                <a:gd name="T18" fmla="*/ 302 w 330"/>
                <a:gd name="T19" fmla="*/ 38 h 152"/>
                <a:gd name="T20" fmla="*/ 298 w 330"/>
                <a:gd name="T21" fmla="*/ 40 h 152"/>
                <a:gd name="T22" fmla="*/ 298 w 330"/>
                <a:gd name="T23" fmla="*/ 44 h 152"/>
                <a:gd name="T24" fmla="*/ 294 w 330"/>
                <a:gd name="T25" fmla="*/ 44 h 152"/>
                <a:gd name="T26" fmla="*/ 288 w 330"/>
                <a:gd name="T27" fmla="*/ 46 h 152"/>
                <a:gd name="T28" fmla="*/ 286 w 330"/>
                <a:gd name="T29" fmla="*/ 48 h 152"/>
                <a:gd name="T30" fmla="*/ 288 w 330"/>
                <a:gd name="T31" fmla="*/ 50 h 152"/>
                <a:gd name="T32" fmla="*/ 294 w 330"/>
                <a:gd name="T33" fmla="*/ 52 h 152"/>
                <a:gd name="T34" fmla="*/ 294 w 330"/>
                <a:gd name="T35" fmla="*/ 54 h 152"/>
                <a:gd name="T36" fmla="*/ 290 w 330"/>
                <a:gd name="T37" fmla="*/ 56 h 152"/>
                <a:gd name="T38" fmla="*/ 288 w 330"/>
                <a:gd name="T39" fmla="*/ 60 h 152"/>
                <a:gd name="T40" fmla="*/ 292 w 330"/>
                <a:gd name="T41" fmla="*/ 68 h 152"/>
                <a:gd name="T42" fmla="*/ 288 w 330"/>
                <a:gd name="T43" fmla="*/ 70 h 152"/>
                <a:gd name="T44" fmla="*/ 286 w 330"/>
                <a:gd name="T45" fmla="*/ 78 h 152"/>
                <a:gd name="T46" fmla="*/ 288 w 330"/>
                <a:gd name="T47" fmla="*/ 82 h 152"/>
                <a:gd name="T48" fmla="*/ 286 w 330"/>
                <a:gd name="T49" fmla="*/ 88 h 152"/>
                <a:gd name="T50" fmla="*/ 286 w 330"/>
                <a:gd name="T51" fmla="*/ 92 h 152"/>
                <a:gd name="T52" fmla="*/ 288 w 330"/>
                <a:gd name="T53" fmla="*/ 96 h 152"/>
                <a:gd name="T54" fmla="*/ 292 w 330"/>
                <a:gd name="T55" fmla="*/ 98 h 152"/>
                <a:gd name="T56" fmla="*/ 298 w 330"/>
                <a:gd name="T57" fmla="*/ 98 h 152"/>
                <a:gd name="T58" fmla="*/ 326 w 330"/>
                <a:gd name="T59" fmla="*/ 102 h 152"/>
                <a:gd name="T60" fmla="*/ 324 w 330"/>
                <a:gd name="T61" fmla="*/ 112 h 152"/>
                <a:gd name="T62" fmla="*/ 324 w 330"/>
                <a:gd name="T63" fmla="*/ 118 h 152"/>
                <a:gd name="T64" fmla="*/ 324 w 330"/>
                <a:gd name="T65" fmla="*/ 124 h 152"/>
                <a:gd name="T66" fmla="*/ 324 w 330"/>
                <a:gd name="T67" fmla="*/ 132 h 152"/>
                <a:gd name="T68" fmla="*/ 322 w 330"/>
                <a:gd name="T69" fmla="*/ 138 h 152"/>
                <a:gd name="T70" fmla="*/ 320 w 330"/>
                <a:gd name="T71" fmla="*/ 144 h 152"/>
                <a:gd name="T72" fmla="*/ 318 w 330"/>
                <a:gd name="T73" fmla="*/ 152 h 152"/>
                <a:gd name="T74" fmla="*/ 284 w 330"/>
                <a:gd name="T75" fmla="*/ 148 h 152"/>
                <a:gd name="T76" fmla="*/ 260 w 330"/>
                <a:gd name="T77" fmla="*/ 140 h 152"/>
                <a:gd name="T78" fmla="*/ 226 w 330"/>
                <a:gd name="T79" fmla="*/ 152 h 152"/>
                <a:gd name="T80" fmla="*/ 108 w 330"/>
                <a:gd name="T81" fmla="*/ 150 h 152"/>
                <a:gd name="T82" fmla="*/ 62 w 330"/>
                <a:gd name="T83" fmla="*/ 128 h 152"/>
                <a:gd name="T84" fmla="*/ 60 w 330"/>
                <a:gd name="T85" fmla="*/ 96 h 152"/>
                <a:gd name="T86" fmla="*/ 14 w 330"/>
                <a:gd name="T87" fmla="*/ 66 h 152"/>
                <a:gd name="T88" fmla="*/ 8 w 330"/>
                <a:gd name="T89" fmla="*/ 32 h 152"/>
                <a:gd name="T90" fmla="*/ 0 w 330"/>
                <a:gd name="T91" fmla="*/ 0 h 152"/>
                <a:gd name="T92" fmla="*/ 104 w 330"/>
                <a:gd name="T93" fmla="*/ 0 h 152"/>
                <a:gd name="T94" fmla="*/ 176 w 330"/>
                <a:gd name="T95" fmla="*/ 0 h 152"/>
                <a:gd name="T96" fmla="*/ 270 w 330"/>
                <a:gd name="T9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0" h="152">
                  <a:moveTo>
                    <a:pt x="270" y="0"/>
                  </a:moveTo>
                  <a:lnTo>
                    <a:pt x="272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6" y="6"/>
                  </a:lnTo>
                  <a:lnTo>
                    <a:pt x="276" y="8"/>
                  </a:lnTo>
                  <a:lnTo>
                    <a:pt x="276" y="10"/>
                  </a:lnTo>
                  <a:lnTo>
                    <a:pt x="278" y="12"/>
                  </a:lnTo>
                  <a:lnTo>
                    <a:pt x="282" y="14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6" y="18"/>
                  </a:lnTo>
                  <a:lnTo>
                    <a:pt x="288" y="20"/>
                  </a:lnTo>
                  <a:lnTo>
                    <a:pt x="288" y="22"/>
                  </a:lnTo>
                  <a:lnTo>
                    <a:pt x="292" y="24"/>
                  </a:lnTo>
                  <a:lnTo>
                    <a:pt x="296" y="20"/>
                  </a:lnTo>
                  <a:lnTo>
                    <a:pt x="296" y="24"/>
                  </a:lnTo>
                  <a:lnTo>
                    <a:pt x="298" y="26"/>
                  </a:lnTo>
                  <a:lnTo>
                    <a:pt x="298" y="28"/>
                  </a:lnTo>
                  <a:lnTo>
                    <a:pt x="300" y="30"/>
                  </a:lnTo>
                  <a:lnTo>
                    <a:pt x="302" y="34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0" y="38"/>
                  </a:lnTo>
                  <a:lnTo>
                    <a:pt x="300" y="40"/>
                  </a:lnTo>
                  <a:lnTo>
                    <a:pt x="298" y="40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298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4" y="44"/>
                  </a:lnTo>
                  <a:lnTo>
                    <a:pt x="292" y="46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6" y="48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4" y="52"/>
                  </a:lnTo>
                  <a:lnTo>
                    <a:pt x="296" y="54"/>
                  </a:lnTo>
                  <a:lnTo>
                    <a:pt x="296" y="54"/>
                  </a:lnTo>
                  <a:lnTo>
                    <a:pt x="294" y="54"/>
                  </a:lnTo>
                  <a:lnTo>
                    <a:pt x="294" y="56"/>
                  </a:lnTo>
                  <a:lnTo>
                    <a:pt x="292" y="56"/>
                  </a:lnTo>
                  <a:lnTo>
                    <a:pt x="290" y="56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92" y="66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6" y="72"/>
                  </a:lnTo>
                  <a:lnTo>
                    <a:pt x="286" y="76"/>
                  </a:lnTo>
                  <a:lnTo>
                    <a:pt x="286" y="78"/>
                  </a:lnTo>
                  <a:lnTo>
                    <a:pt x="284" y="80"/>
                  </a:lnTo>
                  <a:lnTo>
                    <a:pt x="284" y="82"/>
                  </a:lnTo>
                  <a:lnTo>
                    <a:pt x="288" y="82"/>
                  </a:lnTo>
                  <a:lnTo>
                    <a:pt x="288" y="84"/>
                  </a:lnTo>
                  <a:lnTo>
                    <a:pt x="286" y="86"/>
                  </a:lnTo>
                  <a:lnTo>
                    <a:pt x="286" y="88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6" y="94"/>
                  </a:lnTo>
                  <a:lnTo>
                    <a:pt x="288" y="96"/>
                  </a:lnTo>
                  <a:lnTo>
                    <a:pt x="288" y="96"/>
                  </a:lnTo>
                  <a:lnTo>
                    <a:pt x="288" y="96"/>
                  </a:lnTo>
                  <a:lnTo>
                    <a:pt x="290" y="98"/>
                  </a:lnTo>
                  <a:lnTo>
                    <a:pt x="292" y="98"/>
                  </a:lnTo>
                  <a:lnTo>
                    <a:pt x="292" y="98"/>
                  </a:lnTo>
                  <a:lnTo>
                    <a:pt x="294" y="98"/>
                  </a:lnTo>
                  <a:lnTo>
                    <a:pt x="298" y="98"/>
                  </a:lnTo>
                  <a:lnTo>
                    <a:pt x="304" y="96"/>
                  </a:lnTo>
                  <a:lnTo>
                    <a:pt x="330" y="96"/>
                  </a:lnTo>
                  <a:lnTo>
                    <a:pt x="326" y="102"/>
                  </a:lnTo>
                  <a:lnTo>
                    <a:pt x="322" y="104"/>
                  </a:lnTo>
                  <a:lnTo>
                    <a:pt x="322" y="110"/>
                  </a:lnTo>
                  <a:lnTo>
                    <a:pt x="324" y="112"/>
                  </a:lnTo>
                  <a:lnTo>
                    <a:pt x="324" y="114"/>
                  </a:lnTo>
                  <a:lnTo>
                    <a:pt x="324" y="116"/>
                  </a:lnTo>
                  <a:lnTo>
                    <a:pt x="324" y="118"/>
                  </a:lnTo>
                  <a:lnTo>
                    <a:pt x="324" y="120"/>
                  </a:lnTo>
                  <a:lnTo>
                    <a:pt x="324" y="122"/>
                  </a:lnTo>
                  <a:lnTo>
                    <a:pt x="324" y="124"/>
                  </a:lnTo>
                  <a:lnTo>
                    <a:pt x="324" y="126"/>
                  </a:lnTo>
                  <a:lnTo>
                    <a:pt x="324" y="128"/>
                  </a:lnTo>
                  <a:lnTo>
                    <a:pt x="324" y="132"/>
                  </a:lnTo>
                  <a:lnTo>
                    <a:pt x="324" y="134"/>
                  </a:lnTo>
                  <a:lnTo>
                    <a:pt x="322" y="134"/>
                  </a:lnTo>
                  <a:lnTo>
                    <a:pt x="322" y="138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320" y="144"/>
                  </a:lnTo>
                  <a:lnTo>
                    <a:pt x="320" y="146"/>
                  </a:lnTo>
                  <a:lnTo>
                    <a:pt x="318" y="150"/>
                  </a:lnTo>
                  <a:lnTo>
                    <a:pt x="318" y="152"/>
                  </a:lnTo>
                  <a:lnTo>
                    <a:pt x="284" y="152"/>
                  </a:lnTo>
                  <a:lnTo>
                    <a:pt x="284" y="150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284" y="142"/>
                  </a:lnTo>
                  <a:lnTo>
                    <a:pt x="260" y="140"/>
                  </a:lnTo>
                  <a:lnTo>
                    <a:pt x="242" y="140"/>
                  </a:lnTo>
                  <a:lnTo>
                    <a:pt x="242" y="150"/>
                  </a:lnTo>
                  <a:lnTo>
                    <a:pt x="226" y="152"/>
                  </a:lnTo>
                  <a:lnTo>
                    <a:pt x="152" y="152"/>
                  </a:lnTo>
                  <a:lnTo>
                    <a:pt x="146" y="152"/>
                  </a:lnTo>
                  <a:lnTo>
                    <a:pt x="108" y="150"/>
                  </a:lnTo>
                  <a:lnTo>
                    <a:pt x="74" y="152"/>
                  </a:lnTo>
                  <a:lnTo>
                    <a:pt x="60" y="152"/>
                  </a:lnTo>
                  <a:lnTo>
                    <a:pt x="62" y="128"/>
                  </a:lnTo>
                  <a:lnTo>
                    <a:pt x="62" y="112"/>
                  </a:lnTo>
                  <a:lnTo>
                    <a:pt x="62" y="102"/>
                  </a:lnTo>
                  <a:lnTo>
                    <a:pt x="60" y="96"/>
                  </a:lnTo>
                  <a:lnTo>
                    <a:pt x="60" y="80"/>
                  </a:lnTo>
                  <a:lnTo>
                    <a:pt x="14" y="80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32"/>
                  </a:lnTo>
                  <a:lnTo>
                    <a:pt x="8" y="3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48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5564187" y="2620968"/>
              <a:ext cx="511175" cy="219075"/>
            </a:xfrm>
            <a:custGeom>
              <a:avLst/>
              <a:gdLst>
                <a:gd name="T0" fmla="*/ 288 w 322"/>
                <a:gd name="T1" fmla="*/ 22 h 138"/>
                <a:gd name="T2" fmla="*/ 316 w 322"/>
                <a:gd name="T3" fmla="*/ 18 h 138"/>
                <a:gd name="T4" fmla="*/ 322 w 322"/>
                <a:gd name="T5" fmla="*/ 32 h 138"/>
                <a:gd name="T6" fmla="*/ 322 w 322"/>
                <a:gd name="T7" fmla="*/ 64 h 138"/>
                <a:gd name="T8" fmla="*/ 322 w 322"/>
                <a:gd name="T9" fmla="*/ 114 h 138"/>
                <a:gd name="T10" fmla="*/ 308 w 322"/>
                <a:gd name="T11" fmla="*/ 118 h 138"/>
                <a:gd name="T12" fmla="*/ 296 w 322"/>
                <a:gd name="T13" fmla="*/ 118 h 138"/>
                <a:gd name="T14" fmla="*/ 274 w 322"/>
                <a:gd name="T15" fmla="*/ 118 h 138"/>
                <a:gd name="T16" fmla="*/ 234 w 322"/>
                <a:gd name="T17" fmla="*/ 118 h 138"/>
                <a:gd name="T18" fmla="*/ 168 w 322"/>
                <a:gd name="T19" fmla="*/ 118 h 138"/>
                <a:gd name="T20" fmla="*/ 160 w 322"/>
                <a:gd name="T21" fmla="*/ 112 h 138"/>
                <a:gd name="T22" fmla="*/ 156 w 322"/>
                <a:gd name="T23" fmla="*/ 102 h 138"/>
                <a:gd name="T24" fmla="*/ 146 w 322"/>
                <a:gd name="T25" fmla="*/ 92 h 138"/>
                <a:gd name="T26" fmla="*/ 128 w 322"/>
                <a:gd name="T27" fmla="*/ 92 h 138"/>
                <a:gd name="T28" fmla="*/ 120 w 322"/>
                <a:gd name="T29" fmla="*/ 92 h 138"/>
                <a:gd name="T30" fmla="*/ 108 w 322"/>
                <a:gd name="T31" fmla="*/ 100 h 138"/>
                <a:gd name="T32" fmla="*/ 104 w 322"/>
                <a:gd name="T33" fmla="*/ 106 h 138"/>
                <a:gd name="T34" fmla="*/ 96 w 322"/>
                <a:gd name="T35" fmla="*/ 110 h 138"/>
                <a:gd name="T36" fmla="*/ 90 w 322"/>
                <a:gd name="T37" fmla="*/ 116 h 138"/>
                <a:gd name="T38" fmla="*/ 78 w 322"/>
                <a:gd name="T39" fmla="*/ 122 h 138"/>
                <a:gd name="T40" fmla="*/ 68 w 322"/>
                <a:gd name="T41" fmla="*/ 124 h 138"/>
                <a:gd name="T42" fmla="*/ 58 w 322"/>
                <a:gd name="T43" fmla="*/ 124 h 138"/>
                <a:gd name="T44" fmla="*/ 46 w 322"/>
                <a:gd name="T45" fmla="*/ 126 h 138"/>
                <a:gd name="T46" fmla="*/ 36 w 322"/>
                <a:gd name="T47" fmla="*/ 130 h 138"/>
                <a:gd name="T48" fmla="*/ 26 w 322"/>
                <a:gd name="T49" fmla="*/ 128 h 138"/>
                <a:gd name="T50" fmla="*/ 18 w 322"/>
                <a:gd name="T51" fmla="*/ 132 h 138"/>
                <a:gd name="T52" fmla="*/ 14 w 322"/>
                <a:gd name="T53" fmla="*/ 136 h 138"/>
                <a:gd name="T54" fmla="*/ 8 w 322"/>
                <a:gd name="T55" fmla="*/ 98 h 138"/>
                <a:gd name="T56" fmla="*/ 2 w 322"/>
                <a:gd name="T57" fmla="*/ 92 h 138"/>
                <a:gd name="T58" fmla="*/ 4 w 322"/>
                <a:gd name="T59" fmla="*/ 80 h 138"/>
                <a:gd name="T60" fmla="*/ 26 w 322"/>
                <a:gd name="T61" fmla="*/ 44 h 138"/>
                <a:gd name="T62" fmla="*/ 32 w 322"/>
                <a:gd name="T63" fmla="*/ 36 h 138"/>
                <a:gd name="T64" fmla="*/ 36 w 322"/>
                <a:gd name="T65" fmla="*/ 28 h 138"/>
                <a:gd name="T66" fmla="*/ 40 w 322"/>
                <a:gd name="T67" fmla="*/ 10 h 138"/>
                <a:gd name="T68" fmla="*/ 52 w 322"/>
                <a:gd name="T69" fmla="*/ 2 h 138"/>
                <a:gd name="T70" fmla="*/ 64 w 322"/>
                <a:gd name="T71" fmla="*/ 6 h 138"/>
                <a:gd name="T72" fmla="*/ 70 w 322"/>
                <a:gd name="T73" fmla="*/ 10 h 138"/>
                <a:gd name="T74" fmla="*/ 74 w 322"/>
                <a:gd name="T75" fmla="*/ 16 h 138"/>
                <a:gd name="T76" fmla="*/ 80 w 322"/>
                <a:gd name="T77" fmla="*/ 20 h 138"/>
                <a:gd name="T78" fmla="*/ 86 w 322"/>
                <a:gd name="T79" fmla="*/ 22 h 138"/>
                <a:gd name="T80" fmla="*/ 104 w 322"/>
                <a:gd name="T81" fmla="*/ 24 h 138"/>
                <a:gd name="T82" fmla="*/ 110 w 322"/>
                <a:gd name="T83" fmla="*/ 30 h 138"/>
                <a:gd name="T84" fmla="*/ 122 w 322"/>
                <a:gd name="T85" fmla="*/ 30 h 138"/>
                <a:gd name="T86" fmla="*/ 148 w 322"/>
                <a:gd name="T87" fmla="*/ 24 h 138"/>
                <a:gd name="T88" fmla="*/ 160 w 322"/>
                <a:gd name="T89" fmla="*/ 24 h 138"/>
                <a:gd name="T90" fmla="*/ 170 w 322"/>
                <a:gd name="T91" fmla="*/ 24 h 138"/>
                <a:gd name="T92" fmla="*/ 182 w 322"/>
                <a:gd name="T93" fmla="*/ 24 h 138"/>
                <a:gd name="T94" fmla="*/ 278 w 32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2" h="138">
                  <a:moveTo>
                    <a:pt x="278" y="22"/>
                  </a:moveTo>
                  <a:lnTo>
                    <a:pt x="280" y="22"/>
                  </a:lnTo>
                  <a:lnTo>
                    <a:pt x="286" y="22"/>
                  </a:lnTo>
                  <a:lnTo>
                    <a:pt x="288" y="22"/>
                  </a:lnTo>
                  <a:lnTo>
                    <a:pt x="300" y="22"/>
                  </a:lnTo>
                  <a:lnTo>
                    <a:pt x="308" y="22"/>
                  </a:lnTo>
                  <a:lnTo>
                    <a:pt x="316" y="22"/>
                  </a:lnTo>
                  <a:lnTo>
                    <a:pt x="316" y="18"/>
                  </a:lnTo>
                  <a:lnTo>
                    <a:pt x="322" y="18"/>
                  </a:lnTo>
                  <a:lnTo>
                    <a:pt x="322" y="22"/>
                  </a:lnTo>
                  <a:lnTo>
                    <a:pt x="322" y="28"/>
                  </a:lnTo>
                  <a:lnTo>
                    <a:pt x="322" y="32"/>
                  </a:lnTo>
                  <a:lnTo>
                    <a:pt x="322" y="50"/>
                  </a:lnTo>
                  <a:lnTo>
                    <a:pt x="322" y="54"/>
                  </a:lnTo>
                  <a:lnTo>
                    <a:pt x="322" y="60"/>
                  </a:lnTo>
                  <a:lnTo>
                    <a:pt x="322" y="64"/>
                  </a:lnTo>
                  <a:lnTo>
                    <a:pt x="322" y="82"/>
                  </a:lnTo>
                  <a:lnTo>
                    <a:pt x="322" y="86"/>
                  </a:lnTo>
                  <a:lnTo>
                    <a:pt x="322" y="96"/>
                  </a:lnTo>
                  <a:lnTo>
                    <a:pt x="322" y="114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12" y="118"/>
                  </a:lnTo>
                  <a:lnTo>
                    <a:pt x="308" y="118"/>
                  </a:lnTo>
                  <a:lnTo>
                    <a:pt x="306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296" y="118"/>
                  </a:lnTo>
                  <a:lnTo>
                    <a:pt x="294" y="118"/>
                  </a:lnTo>
                  <a:lnTo>
                    <a:pt x="290" y="118"/>
                  </a:lnTo>
                  <a:lnTo>
                    <a:pt x="278" y="118"/>
                  </a:lnTo>
                  <a:lnTo>
                    <a:pt x="274" y="118"/>
                  </a:lnTo>
                  <a:lnTo>
                    <a:pt x="272" y="118"/>
                  </a:lnTo>
                  <a:lnTo>
                    <a:pt x="266" y="118"/>
                  </a:lnTo>
                  <a:lnTo>
                    <a:pt x="238" y="118"/>
                  </a:lnTo>
                  <a:lnTo>
                    <a:pt x="234" y="118"/>
                  </a:lnTo>
                  <a:lnTo>
                    <a:pt x="228" y="118"/>
                  </a:lnTo>
                  <a:lnTo>
                    <a:pt x="182" y="118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4" y="116"/>
                  </a:lnTo>
                  <a:lnTo>
                    <a:pt x="162" y="114"/>
                  </a:lnTo>
                  <a:lnTo>
                    <a:pt x="160" y="112"/>
                  </a:lnTo>
                  <a:lnTo>
                    <a:pt x="160" y="108"/>
                  </a:lnTo>
                  <a:lnTo>
                    <a:pt x="160" y="106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0" y="94"/>
                  </a:lnTo>
                  <a:lnTo>
                    <a:pt x="146" y="92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0"/>
                  </a:lnTo>
                  <a:lnTo>
                    <a:pt x="128" y="92"/>
                  </a:lnTo>
                  <a:lnTo>
                    <a:pt x="126" y="92"/>
                  </a:lnTo>
                  <a:lnTo>
                    <a:pt x="124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18" y="92"/>
                  </a:lnTo>
                  <a:lnTo>
                    <a:pt x="116" y="94"/>
                  </a:lnTo>
                  <a:lnTo>
                    <a:pt x="112" y="96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104" y="10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0"/>
                  </a:lnTo>
                  <a:lnTo>
                    <a:pt x="96" y="110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0" y="116"/>
                  </a:lnTo>
                  <a:lnTo>
                    <a:pt x="88" y="118"/>
                  </a:lnTo>
                  <a:lnTo>
                    <a:pt x="84" y="118"/>
                  </a:lnTo>
                  <a:lnTo>
                    <a:pt x="80" y="120"/>
                  </a:lnTo>
                  <a:lnTo>
                    <a:pt x="78" y="122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0" y="124"/>
                  </a:lnTo>
                  <a:lnTo>
                    <a:pt x="68" y="124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2" y="124"/>
                  </a:lnTo>
                  <a:lnTo>
                    <a:pt x="58" y="124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4" y="128"/>
                  </a:lnTo>
                  <a:lnTo>
                    <a:pt x="40" y="128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4" y="128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28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2"/>
                  </a:lnTo>
                  <a:lnTo>
                    <a:pt x="18" y="132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2" y="138"/>
                  </a:lnTo>
                  <a:lnTo>
                    <a:pt x="10" y="120"/>
                  </a:lnTo>
                  <a:lnTo>
                    <a:pt x="10" y="114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10" y="76"/>
                  </a:lnTo>
                  <a:lnTo>
                    <a:pt x="14" y="50"/>
                  </a:lnTo>
                  <a:lnTo>
                    <a:pt x="20" y="48"/>
                  </a:lnTo>
                  <a:lnTo>
                    <a:pt x="26" y="44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6" y="28"/>
                  </a:lnTo>
                  <a:lnTo>
                    <a:pt x="38" y="24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6" y="18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8" y="20"/>
                  </a:lnTo>
                  <a:lnTo>
                    <a:pt x="92" y="18"/>
                  </a:lnTo>
                  <a:lnTo>
                    <a:pt x="98" y="24"/>
                  </a:lnTo>
                  <a:lnTo>
                    <a:pt x="104" y="24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20" y="32"/>
                  </a:lnTo>
                  <a:lnTo>
                    <a:pt x="122" y="30"/>
                  </a:lnTo>
                  <a:lnTo>
                    <a:pt x="122" y="28"/>
                  </a:lnTo>
                  <a:lnTo>
                    <a:pt x="122" y="26"/>
                  </a:lnTo>
                  <a:lnTo>
                    <a:pt x="124" y="24"/>
                  </a:lnTo>
                  <a:lnTo>
                    <a:pt x="148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0" y="24"/>
                  </a:lnTo>
                  <a:lnTo>
                    <a:pt x="162" y="24"/>
                  </a:lnTo>
                  <a:lnTo>
                    <a:pt x="164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92" y="22"/>
                  </a:lnTo>
                  <a:lnTo>
                    <a:pt x="254" y="24"/>
                  </a:lnTo>
                  <a:lnTo>
                    <a:pt x="266" y="22"/>
                  </a:lnTo>
                  <a:lnTo>
                    <a:pt x="278" y="22"/>
                  </a:lnTo>
                  <a:lnTo>
                    <a:pt x="278" y="22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84787" y="2700343"/>
              <a:ext cx="301625" cy="415925"/>
            </a:xfrm>
            <a:custGeom>
              <a:avLst/>
              <a:gdLst>
                <a:gd name="T0" fmla="*/ 184 w 190"/>
                <a:gd name="T1" fmla="*/ 2 h 262"/>
                <a:gd name="T2" fmla="*/ 178 w 190"/>
                <a:gd name="T3" fmla="*/ 34 h 262"/>
                <a:gd name="T4" fmla="*/ 184 w 190"/>
                <a:gd name="T5" fmla="*/ 44 h 262"/>
                <a:gd name="T6" fmla="*/ 188 w 190"/>
                <a:gd name="T7" fmla="*/ 88 h 262"/>
                <a:gd name="T8" fmla="*/ 184 w 190"/>
                <a:gd name="T9" fmla="*/ 88 h 262"/>
                <a:gd name="T10" fmla="*/ 180 w 190"/>
                <a:gd name="T11" fmla="*/ 88 h 262"/>
                <a:gd name="T12" fmla="*/ 172 w 190"/>
                <a:gd name="T13" fmla="*/ 88 h 262"/>
                <a:gd name="T14" fmla="*/ 164 w 190"/>
                <a:gd name="T15" fmla="*/ 90 h 262"/>
                <a:gd name="T16" fmla="*/ 154 w 190"/>
                <a:gd name="T17" fmla="*/ 96 h 262"/>
                <a:gd name="T18" fmla="*/ 150 w 190"/>
                <a:gd name="T19" fmla="*/ 102 h 262"/>
                <a:gd name="T20" fmla="*/ 146 w 190"/>
                <a:gd name="T21" fmla="*/ 104 h 262"/>
                <a:gd name="T22" fmla="*/ 144 w 190"/>
                <a:gd name="T23" fmla="*/ 110 h 262"/>
                <a:gd name="T24" fmla="*/ 140 w 190"/>
                <a:gd name="T25" fmla="*/ 108 h 262"/>
                <a:gd name="T26" fmla="*/ 134 w 190"/>
                <a:gd name="T27" fmla="*/ 114 h 262"/>
                <a:gd name="T28" fmla="*/ 130 w 190"/>
                <a:gd name="T29" fmla="*/ 124 h 262"/>
                <a:gd name="T30" fmla="*/ 118 w 190"/>
                <a:gd name="T31" fmla="*/ 130 h 262"/>
                <a:gd name="T32" fmla="*/ 114 w 190"/>
                <a:gd name="T33" fmla="*/ 138 h 262"/>
                <a:gd name="T34" fmla="*/ 110 w 190"/>
                <a:gd name="T35" fmla="*/ 148 h 262"/>
                <a:gd name="T36" fmla="*/ 102 w 190"/>
                <a:gd name="T37" fmla="*/ 214 h 262"/>
                <a:gd name="T38" fmla="*/ 92 w 190"/>
                <a:gd name="T39" fmla="*/ 218 h 262"/>
                <a:gd name="T40" fmla="*/ 78 w 190"/>
                <a:gd name="T41" fmla="*/ 224 h 262"/>
                <a:gd name="T42" fmla="*/ 70 w 190"/>
                <a:gd name="T43" fmla="*/ 230 h 262"/>
                <a:gd name="T44" fmla="*/ 56 w 190"/>
                <a:gd name="T45" fmla="*/ 234 h 262"/>
                <a:gd name="T46" fmla="*/ 44 w 190"/>
                <a:gd name="T47" fmla="*/ 236 h 262"/>
                <a:gd name="T48" fmla="*/ 36 w 190"/>
                <a:gd name="T49" fmla="*/ 240 h 262"/>
                <a:gd name="T50" fmla="*/ 22 w 190"/>
                <a:gd name="T51" fmla="*/ 250 h 262"/>
                <a:gd name="T52" fmla="*/ 18 w 190"/>
                <a:gd name="T53" fmla="*/ 262 h 262"/>
                <a:gd name="T54" fmla="*/ 16 w 190"/>
                <a:gd name="T55" fmla="*/ 248 h 262"/>
                <a:gd name="T56" fmla="*/ 14 w 190"/>
                <a:gd name="T57" fmla="*/ 234 h 262"/>
                <a:gd name="T58" fmla="*/ 12 w 190"/>
                <a:gd name="T59" fmla="*/ 226 h 262"/>
                <a:gd name="T60" fmla="*/ 10 w 190"/>
                <a:gd name="T61" fmla="*/ 222 h 262"/>
                <a:gd name="T62" fmla="*/ 12 w 190"/>
                <a:gd name="T63" fmla="*/ 204 h 262"/>
                <a:gd name="T64" fmla="*/ 12 w 190"/>
                <a:gd name="T65" fmla="*/ 196 h 262"/>
                <a:gd name="T66" fmla="*/ 10 w 190"/>
                <a:gd name="T67" fmla="*/ 182 h 262"/>
                <a:gd name="T68" fmla="*/ 8 w 190"/>
                <a:gd name="T69" fmla="*/ 174 h 262"/>
                <a:gd name="T70" fmla="*/ 6 w 190"/>
                <a:gd name="T71" fmla="*/ 164 h 262"/>
                <a:gd name="T72" fmla="*/ 2 w 190"/>
                <a:gd name="T73" fmla="*/ 158 h 262"/>
                <a:gd name="T74" fmla="*/ 6 w 190"/>
                <a:gd name="T75" fmla="*/ 148 h 262"/>
                <a:gd name="T76" fmla="*/ 0 w 190"/>
                <a:gd name="T77" fmla="*/ 140 h 262"/>
                <a:gd name="T78" fmla="*/ 2 w 190"/>
                <a:gd name="T79" fmla="*/ 134 h 262"/>
                <a:gd name="T80" fmla="*/ 2 w 190"/>
                <a:gd name="T81" fmla="*/ 126 h 262"/>
                <a:gd name="T82" fmla="*/ 10 w 190"/>
                <a:gd name="T83" fmla="*/ 120 h 262"/>
                <a:gd name="T84" fmla="*/ 28 w 190"/>
                <a:gd name="T85" fmla="*/ 118 h 262"/>
                <a:gd name="T86" fmla="*/ 40 w 190"/>
                <a:gd name="T87" fmla="*/ 116 h 262"/>
                <a:gd name="T88" fmla="*/ 48 w 190"/>
                <a:gd name="T89" fmla="*/ 110 h 262"/>
                <a:gd name="T90" fmla="*/ 60 w 190"/>
                <a:gd name="T91" fmla="*/ 110 h 262"/>
                <a:gd name="T92" fmla="*/ 76 w 190"/>
                <a:gd name="T93" fmla="*/ 102 h 262"/>
                <a:gd name="T94" fmla="*/ 82 w 190"/>
                <a:gd name="T95" fmla="*/ 94 h 262"/>
                <a:gd name="T96" fmla="*/ 88 w 190"/>
                <a:gd name="T97" fmla="*/ 80 h 262"/>
                <a:gd name="T98" fmla="*/ 88 w 190"/>
                <a:gd name="T99" fmla="*/ 70 h 262"/>
                <a:gd name="T100" fmla="*/ 92 w 190"/>
                <a:gd name="T101" fmla="*/ 60 h 262"/>
                <a:gd name="T102" fmla="*/ 100 w 190"/>
                <a:gd name="T103" fmla="*/ 54 h 262"/>
                <a:gd name="T104" fmla="*/ 100 w 190"/>
                <a:gd name="T105" fmla="*/ 42 h 262"/>
                <a:gd name="T106" fmla="*/ 120 w 190"/>
                <a:gd name="T107" fmla="*/ 44 h 262"/>
                <a:gd name="T108" fmla="*/ 130 w 190"/>
                <a:gd name="T109" fmla="*/ 40 h 262"/>
                <a:gd name="T110" fmla="*/ 144 w 190"/>
                <a:gd name="T111" fmla="*/ 42 h 262"/>
                <a:gd name="T112" fmla="*/ 148 w 190"/>
                <a:gd name="T113" fmla="*/ 28 h 262"/>
                <a:gd name="T114" fmla="*/ 162 w 190"/>
                <a:gd name="T115" fmla="*/ 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0" h="262">
                  <a:moveTo>
                    <a:pt x="170" y="14"/>
                  </a:moveTo>
                  <a:lnTo>
                    <a:pt x="176" y="10"/>
                  </a:lnTo>
                  <a:lnTo>
                    <a:pt x="178" y="8"/>
                  </a:lnTo>
                  <a:lnTo>
                    <a:pt x="182" y="6"/>
                  </a:lnTo>
                  <a:lnTo>
                    <a:pt x="184" y="2"/>
                  </a:lnTo>
                  <a:lnTo>
                    <a:pt x="188" y="2"/>
                  </a:lnTo>
                  <a:lnTo>
                    <a:pt x="190" y="0"/>
                  </a:lnTo>
                  <a:lnTo>
                    <a:pt x="186" y="26"/>
                  </a:lnTo>
                  <a:lnTo>
                    <a:pt x="180" y="30"/>
                  </a:lnTo>
                  <a:lnTo>
                    <a:pt x="178" y="34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4" y="44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64"/>
                  </a:lnTo>
                  <a:lnTo>
                    <a:pt x="186" y="70"/>
                  </a:lnTo>
                  <a:lnTo>
                    <a:pt x="188" y="88"/>
                  </a:lnTo>
                  <a:lnTo>
                    <a:pt x="186" y="90"/>
                  </a:lnTo>
                  <a:lnTo>
                    <a:pt x="186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6" y="88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90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2" y="92"/>
                  </a:lnTo>
                  <a:lnTo>
                    <a:pt x="162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4" y="110"/>
                  </a:lnTo>
                  <a:lnTo>
                    <a:pt x="144" y="110"/>
                  </a:lnTo>
                  <a:lnTo>
                    <a:pt x="144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0" y="108"/>
                  </a:lnTo>
                  <a:lnTo>
                    <a:pt x="140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2" y="116"/>
                  </a:lnTo>
                  <a:lnTo>
                    <a:pt x="132" y="118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0" y="124"/>
                  </a:lnTo>
                  <a:lnTo>
                    <a:pt x="128" y="126"/>
                  </a:lnTo>
                  <a:lnTo>
                    <a:pt x="128" y="128"/>
                  </a:lnTo>
                  <a:lnTo>
                    <a:pt x="124" y="130"/>
                  </a:lnTo>
                  <a:lnTo>
                    <a:pt x="120" y="128"/>
                  </a:lnTo>
                  <a:lnTo>
                    <a:pt x="118" y="130"/>
                  </a:lnTo>
                  <a:lnTo>
                    <a:pt x="116" y="132"/>
                  </a:lnTo>
                  <a:lnTo>
                    <a:pt x="112" y="134"/>
                  </a:lnTo>
                  <a:lnTo>
                    <a:pt x="114" y="136"/>
                  </a:lnTo>
                  <a:lnTo>
                    <a:pt x="116" y="138"/>
                  </a:lnTo>
                  <a:lnTo>
                    <a:pt x="114" y="138"/>
                  </a:lnTo>
                  <a:lnTo>
                    <a:pt x="112" y="140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6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8" y="162"/>
                  </a:lnTo>
                  <a:lnTo>
                    <a:pt x="108" y="218"/>
                  </a:lnTo>
                  <a:lnTo>
                    <a:pt x="104" y="216"/>
                  </a:lnTo>
                  <a:lnTo>
                    <a:pt x="102" y="214"/>
                  </a:lnTo>
                  <a:lnTo>
                    <a:pt x="98" y="214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2" y="218"/>
                  </a:lnTo>
                  <a:lnTo>
                    <a:pt x="90" y="218"/>
                  </a:lnTo>
                  <a:lnTo>
                    <a:pt x="86" y="220"/>
                  </a:lnTo>
                  <a:lnTo>
                    <a:pt x="84" y="222"/>
                  </a:lnTo>
                  <a:lnTo>
                    <a:pt x="80" y="222"/>
                  </a:lnTo>
                  <a:lnTo>
                    <a:pt x="78" y="224"/>
                  </a:lnTo>
                  <a:lnTo>
                    <a:pt x="76" y="226"/>
                  </a:lnTo>
                  <a:lnTo>
                    <a:pt x="76" y="228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4" y="234"/>
                  </a:lnTo>
                  <a:lnTo>
                    <a:pt x="60" y="234"/>
                  </a:lnTo>
                  <a:lnTo>
                    <a:pt x="58" y="234"/>
                  </a:lnTo>
                  <a:lnTo>
                    <a:pt x="56" y="234"/>
                  </a:lnTo>
                  <a:lnTo>
                    <a:pt x="54" y="232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36" y="240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2" y="250"/>
                  </a:lnTo>
                  <a:lnTo>
                    <a:pt x="20" y="252"/>
                  </a:lnTo>
                  <a:lnTo>
                    <a:pt x="20" y="254"/>
                  </a:lnTo>
                  <a:lnTo>
                    <a:pt x="18" y="256"/>
                  </a:lnTo>
                  <a:lnTo>
                    <a:pt x="18" y="258"/>
                  </a:lnTo>
                  <a:lnTo>
                    <a:pt x="18" y="262"/>
                  </a:lnTo>
                  <a:lnTo>
                    <a:pt x="16" y="258"/>
                  </a:lnTo>
                  <a:lnTo>
                    <a:pt x="16" y="256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48"/>
                  </a:lnTo>
                  <a:lnTo>
                    <a:pt x="16" y="244"/>
                  </a:lnTo>
                  <a:lnTo>
                    <a:pt x="14" y="242"/>
                  </a:lnTo>
                  <a:lnTo>
                    <a:pt x="14" y="240"/>
                  </a:lnTo>
                  <a:lnTo>
                    <a:pt x="14" y="238"/>
                  </a:lnTo>
                  <a:lnTo>
                    <a:pt x="14" y="234"/>
                  </a:lnTo>
                  <a:lnTo>
                    <a:pt x="16" y="230"/>
                  </a:lnTo>
                  <a:lnTo>
                    <a:pt x="16" y="228"/>
                  </a:lnTo>
                  <a:lnTo>
                    <a:pt x="14" y="230"/>
                  </a:lnTo>
                  <a:lnTo>
                    <a:pt x="12" y="228"/>
                  </a:lnTo>
                  <a:lnTo>
                    <a:pt x="12" y="226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2" y="222"/>
                  </a:lnTo>
                  <a:lnTo>
                    <a:pt x="10" y="222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2"/>
                  </a:lnTo>
                  <a:lnTo>
                    <a:pt x="8" y="208"/>
                  </a:lnTo>
                  <a:lnTo>
                    <a:pt x="12" y="204"/>
                  </a:lnTo>
                  <a:lnTo>
                    <a:pt x="14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4" y="194"/>
                  </a:lnTo>
                  <a:lnTo>
                    <a:pt x="12" y="196"/>
                  </a:lnTo>
                  <a:lnTo>
                    <a:pt x="10" y="194"/>
                  </a:lnTo>
                  <a:lnTo>
                    <a:pt x="10" y="192"/>
                  </a:lnTo>
                  <a:lnTo>
                    <a:pt x="12" y="188"/>
                  </a:lnTo>
                  <a:lnTo>
                    <a:pt x="10" y="184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8" y="176"/>
                  </a:lnTo>
                  <a:lnTo>
                    <a:pt x="8" y="174"/>
                  </a:lnTo>
                  <a:lnTo>
                    <a:pt x="6" y="172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6" y="166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2" y="158"/>
                  </a:lnTo>
                  <a:lnTo>
                    <a:pt x="4" y="156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2"/>
                  </a:lnTo>
                  <a:lnTo>
                    <a:pt x="6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36"/>
                  </a:lnTo>
                  <a:lnTo>
                    <a:pt x="2" y="138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2" y="130"/>
                  </a:lnTo>
                  <a:lnTo>
                    <a:pt x="2" y="126"/>
                  </a:lnTo>
                  <a:lnTo>
                    <a:pt x="4" y="124"/>
                  </a:lnTo>
                  <a:lnTo>
                    <a:pt x="4" y="122"/>
                  </a:lnTo>
                  <a:lnTo>
                    <a:pt x="8" y="116"/>
                  </a:lnTo>
                  <a:lnTo>
                    <a:pt x="10" y="118"/>
                  </a:lnTo>
                  <a:lnTo>
                    <a:pt x="10" y="120"/>
                  </a:lnTo>
                  <a:lnTo>
                    <a:pt x="12" y="120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2" y="116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4" y="116"/>
                  </a:lnTo>
                  <a:lnTo>
                    <a:pt x="46" y="114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72" y="104"/>
                  </a:lnTo>
                  <a:lnTo>
                    <a:pt x="76" y="102"/>
                  </a:lnTo>
                  <a:lnTo>
                    <a:pt x="76" y="100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0" y="96"/>
                  </a:lnTo>
                  <a:lnTo>
                    <a:pt x="82" y="94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8" y="80"/>
                  </a:lnTo>
                  <a:lnTo>
                    <a:pt x="90" y="78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0" y="74"/>
                  </a:lnTo>
                  <a:lnTo>
                    <a:pt x="88" y="70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0"/>
                  </a:lnTo>
                  <a:lnTo>
                    <a:pt x="96" y="60"/>
                  </a:lnTo>
                  <a:lnTo>
                    <a:pt x="96" y="58"/>
                  </a:lnTo>
                  <a:lnTo>
                    <a:pt x="98" y="58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2" y="44"/>
                  </a:lnTo>
                  <a:lnTo>
                    <a:pt x="100" y="42"/>
                  </a:lnTo>
                  <a:lnTo>
                    <a:pt x="110" y="42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0" y="40"/>
                  </a:lnTo>
                  <a:lnTo>
                    <a:pt x="126" y="40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8" y="4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6" y="42"/>
                  </a:lnTo>
                  <a:lnTo>
                    <a:pt x="146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52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2" y="24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0" y="14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581524" y="2732093"/>
              <a:ext cx="365125" cy="530225"/>
            </a:xfrm>
            <a:custGeom>
              <a:avLst/>
              <a:gdLst>
                <a:gd name="T0" fmla="*/ 100 w 230"/>
                <a:gd name="T1" fmla="*/ 74 h 334"/>
                <a:gd name="T2" fmla="*/ 106 w 230"/>
                <a:gd name="T3" fmla="*/ 80 h 334"/>
                <a:gd name="T4" fmla="*/ 98 w 230"/>
                <a:gd name="T5" fmla="*/ 94 h 334"/>
                <a:gd name="T6" fmla="*/ 108 w 230"/>
                <a:gd name="T7" fmla="*/ 112 h 334"/>
                <a:gd name="T8" fmla="*/ 120 w 230"/>
                <a:gd name="T9" fmla="*/ 120 h 334"/>
                <a:gd name="T10" fmla="*/ 134 w 230"/>
                <a:gd name="T11" fmla="*/ 134 h 334"/>
                <a:gd name="T12" fmla="*/ 158 w 230"/>
                <a:gd name="T13" fmla="*/ 136 h 334"/>
                <a:gd name="T14" fmla="*/ 166 w 230"/>
                <a:gd name="T15" fmla="*/ 136 h 334"/>
                <a:gd name="T16" fmla="*/ 180 w 230"/>
                <a:gd name="T17" fmla="*/ 144 h 334"/>
                <a:gd name="T18" fmla="*/ 188 w 230"/>
                <a:gd name="T19" fmla="*/ 150 h 334"/>
                <a:gd name="T20" fmla="*/ 186 w 230"/>
                <a:gd name="T21" fmla="*/ 156 h 334"/>
                <a:gd name="T22" fmla="*/ 184 w 230"/>
                <a:gd name="T23" fmla="*/ 160 h 334"/>
                <a:gd name="T24" fmla="*/ 182 w 230"/>
                <a:gd name="T25" fmla="*/ 172 h 334"/>
                <a:gd name="T26" fmla="*/ 186 w 230"/>
                <a:gd name="T27" fmla="*/ 188 h 334"/>
                <a:gd name="T28" fmla="*/ 196 w 230"/>
                <a:gd name="T29" fmla="*/ 202 h 334"/>
                <a:gd name="T30" fmla="*/ 208 w 230"/>
                <a:gd name="T31" fmla="*/ 212 h 334"/>
                <a:gd name="T32" fmla="*/ 208 w 230"/>
                <a:gd name="T33" fmla="*/ 224 h 334"/>
                <a:gd name="T34" fmla="*/ 216 w 230"/>
                <a:gd name="T35" fmla="*/ 232 h 334"/>
                <a:gd name="T36" fmla="*/ 228 w 230"/>
                <a:gd name="T37" fmla="*/ 238 h 334"/>
                <a:gd name="T38" fmla="*/ 210 w 230"/>
                <a:gd name="T39" fmla="*/ 240 h 334"/>
                <a:gd name="T40" fmla="*/ 208 w 230"/>
                <a:gd name="T41" fmla="*/ 254 h 334"/>
                <a:gd name="T42" fmla="*/ 214 w 230"/>
                <a:gd name="T43" fmla="*/ 260 h 334"/>
                <a:gd name="T44" fmla="*/ 214 w 230"/>
                <a:gd name="T45" fmla="*/ 270 h 334"/>
                <a:gd name="T46" fmla="*/ 218 w 230"/>
                <a:gd name="T47" fmla="*/ 280 h 334"/>
                <a:gd name="T48" fmla="*/ 210 w 230"/>
                <a:gd name="T49" fmla="*/ 284 h 334"/>
                <a:gd name="T50" fmla="*/ 208 w 230"/>
                <a:gd name="T51" fmla="*/ 292 h 334"/>
                <a:gd name="T52" fmla="*/ 208 w 230"/>
                <a:gd name="T53" fmla="*/ 296 h 334"/>
                <a:gd name="T54" fmla="*/ 142 w 230"/>
                <a:gd name="T55" fmla="*/ 332 h 334"/>
                <a:gd name="T56" fmla="*/ 132 w 230"/>
                <a:gd name="T57" fmla="*/ 320 h 334"/>
                <a:gd name="T58" fmla="*/ 120 w 230"/>
                <a:gd name="T59" fmla="*/ 316 h 334"/>
                <a:gd name="T60" fmla="*/ 116 w 230"/>
                <a:gd name="T61" fmla="*/ 308 h 334"/>
                <a:gd name="T62" fmla="*/ 112 w 230"/>
                <a:gd name="T63" fmla="*/ 300 h 334"/>
                <a:gd name="T64" fmla="*/ 106 w 230"/>
                <a:gd name="T65" fmla="*/ 290 h 334"/>
                <a:gd name="T66" fmla="*/ 96 w 230"/>
                <a:gd name="T67" fmla="*/ 278 h 334"/>
                <a:gd name="T68" fmla="*/ 88 w 230"/>
                <a:gd name="T69" fmla="*/ 272 h 334"/>
                <a:gd name="T70" fmla="*/ 82 w 230"/>
                <a:gd name="T71" fmla="*/ 264 h 334"/>
                <a:gd name="T72" fmla="*/ 66 w 230"/>
                <a:gd name="T73" fmla="*/ 258 h 334"/>
                <a:gd name="T74" fmla="*/ 56 w 230"/>
                <a:gd name="T75" fmla="*/ 248 h 334"/>
                <a:gd name="T76" fmla="*/ 40 w 230"/>
                <a:gd name="T77" fmla="*/ 236 h 334"/>
                <a:gd name="T78" fmla="*/ 32 w 230"/>
                <a:gd name="T79" fmla="*/ 218 h 334"/>
                <a:gd name="T80" fmla="*/ 22 w 230"/>
                <a:gd name="T81" fmla="*/ 214 h 334"/>
                <a:gd name="T82" fmla="*/ 14 w 230"/>
                <a:gd name="T83" fmla="*/ 206 h 334"/>
                <a:gd name="T84" fmla="*/ 8 w 230"/>
                <a:gd name="T85" fmla="*/ 194 h 334"/>
                <a:gd name="T86" fmla="*/ 0 w 230"/>
                <a:gd name="T87" fmla="*/ 182 h 334"/>
                <a:gd name="T88" fmla="*/ 2 w 230"/>
                <a:gd name="T89" fmla="*/ 166 h 334"/>
                <a:gd name="T90" fmla="*/ 14 w 230"/>
                <a:gd name="T91" fmla="*/ 146 h 334"/>
                <a:gd name="T92" fmla="*/ 18 w 230"/>
                <a:gd name="T93" fmla="*/ 138 h 334"/>
                <a:gd name="T94" fmla="*/ 22 w 230"/>
                <a:gd name="T95" fmla="*/ 130 h 334"/>
                <a:gd name="T96" fmla="*/ 26 w 230"/>
                <a:gd name="T97" fmla="*/ 118 h 334"/>
                <a:gd name="T98" fmla="*/ 20 w 230"/>
                <a:gd name="T99" fmla="*/ 90 h 334"/>
                <a:gd name="T100" fmla="*/ 14 w 230"/>
                <a:gd name="T101" fmla="*/ 74 h 334"/>
                <a:gd name="T102" fmla="*/ 6 w 230"/>
                <a:gd name="T103" fmla="*/ 52 h 334"/>
                <a:gd name="T104" fmla="*/ 14 w 230"/>
                <a:gd name="T105" fmla="*/ 28 h 334"/>
                <a:gd name="T106" fmla="*/ 48 w 230"/>
                <a:gd name="T107" fmla="*/ 18 h 334"/>
                <a:gd name="T108" fmla="*/ 110 w 230"/>
                <a:gd name="T109" fmla="*/ 2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334">
                  <a:moveTo>
                    <a:pt x="108" y="72"/>
                  </a:moveTo>
                  <a:lnTo>
                    <a:pt x="94" y="72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100" y="74"/>
                  </a:lnTo>
                  <a:lnTo>
                    <a:pt x="102" y="74"/>
                  </a:lnTo>
                  <a:lnTo>
                    <a:pt x="104" y="76"/>
                  </a:lnTo>
                  <a:lnTo>
                    <a:pt x="106" y="78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0" y="86"/>
                  </a:lnTo>
                  <a:lnTo>
                    <a:pt x="100" y="88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2" y="116"/>
                  </a:lnTo>
                  <a:lnTo>
                    <a:pt x="114" y="116"/>
                  </a:lnTo>
                  <a:lnTo>
                    <a:pt x="114" y="118"/>
                  </a:lnTo>
                  <a:lnTo>
                    <a:pt x="120" y="120"/>
                  </a:lnTo>
                  <a:lnTo>
                    <a:pt x="122" y="122"/>
                  </a:lnTo>
                  <a:lnTo>
                    <a:pt x="126" y="128"/>
                  </a:lnTo>
                  <a:lnTo>
                    <a:pt x="126" y="130"/>
                  </a:lnTo>
                  <a:lnTo>
                    <a:pt x="132" y="134"/>
                  </a:lnTo>
                  <a:lnTo>
                    <a:pt x="134" y="134"/>
                  </a:lnTo>
                  <a:lnTo>
                    <a:pt x="138" y="132"/>
                  </a:lnTo>
                  <a:lnTo>
                    <a:pt x="142" y="130"/>
                  </a:lnTo>
                  <a:lnTo>
                    <a:pt x="150" y="134"/>
                  </a:lnTo>
                  <a:lnTo>
                    <a:pt x="154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4" y="138"/>
                  </a:lnTo>
                  <a:lnTo>
                    <a:pt x="166" y="136"/>
                  </a:lnTo>
                  <a:lnTo>
                    <a:pt x="170" y="136"/>
                  </a:lnTo>
                  <a:lnTo>
                    <a:pt x="176" y="136"/>
                  </a:lnTo>
                  <a:lnTo>
                    <a:pt x="176" y="140"/>
                  </a:lnTo>
                  <a:lnTo>
                    <a:pt x="178" y="142"/>
                  </a:lnTo>
                  <a:lnTo>
                    <a:pt x="180" y="144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6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6"/>
                  </a:lnTo>
                  <a:lnTo>
                    <a:pt x="188" y="160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6" y="162"/>
                  </a:lnTo>
                  <a:lnTo>
                    <a:pt x="184" y="160"/>
                  </a:lnTo>
                  <a:lnTo>
                    <a:pt x="182" y="162"/>
                  </a:lnTo>
                  <a:lnTo>
                    <a:pt x="182" y="164"/>
                  </a:lnTo>
                  <a:lnTo>
                    <a:pt x="180" y="168"/>
                  </a:lnTo>
                  <a:lnTo>
                    <a:pt x="182" y="170"/>
                  </a:lnTo>
                  <a:lnTo>
                    <a:pt x="182" y="172"/>
                  </a:lnTo>
                  <a:lnTo>
                    <a:pt x="184" y="176"/>
                  </a:lnTo>
                  <a:lnTo>
                    <a:pt x="184" y="178"/>
                  </a:lnTo>
                  <a:lnTo>
                    <a:pt x="184" y="180"/>
                  </a:lnTo>
                  <a:lnTo>
                    <a:pt x="184" y="184"/>
                  </a:lnTo>
                  <a:lnTo>
                    <a:pt x="186" y="188"/>
                  </a:lnTo>
                  <a:lnTo>
                    <a:pt x="184" y="192"/>
                  </a:lnTo>
                  <a:lnTo>
                    <a:pt x="188" y="194"/>
                  </a:lnTo>
                  <a:lnTo>
                    <a:pt x="190" y="194"/>
                  </a:lnTo>
                  <a:lnTo>
                    <a:pt x="194" y="198"/>
                  </a:lnTo>
                  <a:lnTo>
                    <a:pt x="196" y="202"/>
                  </a:lnTo>
                  <a:lnTo>
                    <a:pt x="200" y="204"/>
                  </a:lnTo>
                  <a:lnTo>
                    <a:pt x="204" y="204"/>
                  </a:lnTo>
                  <a:lnTo>
                    <a:pt x="208" y="206"/>
                  </a:lnTo>
                  <a:lnTo>
                    <a:pt x="208" y="208"/>
                  </a:lnTo>
                  <a:lnTo>
                    <a:pt x="208" y="212"/>
                  </a:lnTo>
                  <a:lnTo>
                    <a:pt x="206" y="214"/>
                  </a:lnTo>
                  <a:lnTo>
                    <a:pt x="206" y="218"/>
                  </a:lnTo>
                  <a:lnTo>
                    <a:pt x="206" y="220"/>
                  </a:lnTo>
                  <a:lnTo>
                    <a:pt x="208" y="222"/>
                  </a:lnTo>
                  <a:lnTo>
                    <a:pt x="208" y="224"/>
                  </a:lnTo>
                  <a:lnTo>
                    <a:pt x="208" y="226"/>
                  </a:lnTo>
                  <a:lnTo>
                    <a:pt x="210" y="226"/>
                  </a:lnTo>
                  <a:lnTo>
                    <a:pt x="210" y="228"/>
                  </a:lnTo>
                  <a:lnTo>
                    <a:pt x="212" y="228"/>
                  </a:lnTo>
                  <a:lnTo>
                    <a:pt x="216" y="232"/>
                  </a:lnTo>
                  <a:lnTo>
                    <a:pt x="220" y="234"/>
                  </a:lnTo>
                  <a:lnTo>
                    <a:pt x="222" y="236"/>
                  </a:lnTo>
                  <a:lnTo>
                    <a:pt x="224" y="238"/>
                  </a:lnTo>
                  <a:lnTo>
                    <a:pt x="226" y="238"/>
                  </a:lnTo>
                  <a:lnTo>
                    <a:pt x="228" y="238"/>
                  </a:lnTo>
                  <a:lnTo>
                    <a:pt x="230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40"/>
                  </a:lnTo>
                  <a:lnTo>
                    <a:pt x="210" y="240"/>
                  </a:lnTo>
                  <a:lnTo>
                    <a:pt x="208" y="242"/>
                  </a:lnTo>
                  <a:lnTo>
                    <a:pt x="206" y="244"/>
                  </a:lnTo>
                  <a:lnTo>
                    <a:pt x="204" y="248"/>
                  </a:lnTo>
                  <a:lnTo>
                    <a:pt x="206" y="250"/>
                  </a:lnTo>
                  <a:lnTo>
                    <a:pt x="208" y="254"/>
                  </a:lnTo>
                  <a:lnTo>
                    <a:pt x="210" y="256"/>
                  </a:lnTo>
                  <a:lnTo>
                    <a:pt x="210" y="258"/>
                  </a:lnTo>
                  <a:lnTo>
                    <a:pt x="212" y="258"/>
                  </a:lnTo>
                  <a:lnTo>
                    <a:pt x="212" y="260"/>
                  </a:lnTo>
                  <a:lnTo>
                    <a:pt x="214" y="260"/>
                  </a:lnTo>
                  <a:lnTo>
                    <a:pt x="212" y="262"/>
                  </a:lnTo>
                  <a:lnTo>
                    <a:pt x="210" y="264"/>
                  </a:lnTo>
                  <a:lnTo>
                    <a:pt x="210" y="266"/>
                  </a:lnTo>
                  <a:lnTo>
                    <a:pt x="212" y="268"/>
                  </a:lnTo>
                  <a:lnTo>
                    <a:pt x="214" y="270"/>
                  </a:lnTo>
                  <a:lnTo>
                    <a:pt x="214" y="272"/>
                  </a:lnTo>
                  <a:lnTo>
                    <a:pt x="216" y="274"/>
                  </a:lnTo>
                  <a:lnTo>
                    <a:pt x="218" y="276"/>
                  </a:lnTo>
                  <a:lnTo>
                    <a:pt x="218" y="278"/>
                  </a:lnTo>
                  <a:lnTo>
                    <a:pt x="218" y="280"/>
                  </a:lnTo>
                  <a:lnTo>
                    <a:pt x="218" y="282"/>
                  </a:lnTo>
                  <a:lnTo>
                    <a:pt x="218" y="284"/>
                  </a:lnTo>
                  <a:lnTo>
                    <a:pt x="216" y="284"/>
                  </a:lnTo>
                  <a:lnTo>
                    <a:pt x="212" y="284"/>
                  </a:lnTo>
                  <a:lnTo>
                    <a:pt x="210" y="284"/>
                  </a:lnTo>
                  <a:lnTo>
                    <a:pt x="208" y="288"/>
                  </a:lnTo>
                  <a:lnTo>
                    <a:pt x="208" y="288"/>
                  </a:lnTo>
                  <a:lnTo>
                    <a:pt x="208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10" y="294"/>
                  </a:lnTo>
                  <a:lnTo>
                    <a:pt x="208" y="296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192" y="320"/>
                  </a:lnTo>
                  <a:lnTo>
                    <a:pt x="142" y="334"/>
                  </a:lnTo>
                  <a:lnTo>
                    <a:pt x="142" y="332"/>
                  </a:lnTo>
                  <a:lnTo>
                    <a:pt x="140" y="328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4" y="320"/>
                  </a:lnTo>
                  <a:lnTo>
                    <a:pt x="132" y="320"/>
                  </a:lnTo>
                  <a:lnTo>
                    <a:pt x="128" y="318"/>
                  </a:lnTo>
                  <a:lnTo>
                    <a:pt x="126" y="320"/>
                  </a:lnTo>
                  <a:lnTo>
                    <a:pt x="122" y="318"/>
                  </a:lnTo>
                  <a:lnTo>
                    <a:pt x="122" y="316"/>
                  </a:lnTo>
                  <a:lnTo>
                    <a:pt x="120" y="316"/>
                  </a:lnTo>
                  <a:lnTo>
                    <a:pt x="120" y="314"/>
                  </a:lnTo>
                  <a:lnTo>
                    <a:pt x="120" y="312"/>
                  </a:lnTo>
                  <a:lnTo>
                    <a:pt x="118" y="310"/>
                  </a:lnTo>
                  <a:lnTo>
                    <a:pt x="116" y="310"/>
                  </a:lnTo>
                  <a:lnTo>
                    <a:pt x="116" y="308"/>
                  </a:lnTo>
                  <a:lnTo>
                    <a:pt x="116" y="306"/>
                  </a:lnTo>
                  <a:lnTo>
                    <a:pt x="116" y="304"/>
                  </a:lnTo>
                  <a:lnTo>
                    <a:pt x="116" y="302"/>
                  </a:lnTo>
                  <a:lnTo>
                    <a:pt x="114" y="302"/>
                  </a:lnTo>
                  <a:lnTo>
                    <a:pt x="112" y="300"/>
                  </a:lnTo>
                  <a:lnTo>
                    <a:pt x="110" y="296"/>
                  </a:lnTo>
                  <a:lnTo>
                    <a:pt x="110" y="294"/>
                  </a:lnTo>
                  <a:lnTo>
                    <a:pt x="108" y="292"/>
                  </a:lnTo>
                  <a:lnTo>
                    <a:pt x="106" y="292"/>
                  </a:lnTo>
                  <a:lnTo>
                    <a:pt x="106" y="290"/>
                  </a:lnTo>
                  <a:lnTo>
                    <a:pt x="104" y="288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0" y="282"/>
                  </a:lnTo>
                  <a:lnTo>
                    <a:pt x="96" y="278"/>
                  </a:lnTo>
                  <a:lnTo>
                    <a:pt x="94" y="276"/>
                  </a:lnTo>
                  <a:lnTo>
                    <a:pt x="90" y="272"/>
                  </a:lnTo>
                  <a:lnTo>
                    <a:pt x="90" y="272"/>
                  </a:lnTo>
                  <a:lnTo>
                    <a:pt x="90" y="270"/>
                  </a:lnTo>
                  <a:lnTo>
                    <a:pt x="88" y="272"/>
                  </a:lnTo>
                  <a:lnTo>
                    <a:pt x="86" y="272"/>
                  </a:lnTo>
                  <a:lnTo>
                    <a:pt x="86" y="270"/>
                  </a:lnTo>
                  <a:lnTo>
                    <a:pt x="84" y="268"/>
                  </a:lnTo>
                  <a:lnTo>
                    <a:pt x="84" y="266"/>
                  </a:lnTo>
                  <a:lnTo>
                    <a:pt x="82" y="264"/>
                  </a:lnTo>
                  <a:lnTo>
                    <a:pt x="78" y="264"/>
                  </a:lnTo>
                  <a:lnTo>
                    <a:pt x="76" y="260"/>
                  </a:lnTo>
                  <a:lnTo>
                    <a:pt x="72" y="260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56"/>
                  </a:lnTo>
                  <a:lnTo>
                    <a:pt x="60" y="256"/>
                  </a:lnTo>
                  <a:lnTo>
                    <a:pt x="60" y="250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44" y="248"/>
                  </a:lnTo>
                  <a:lnTo>
                    <a:pt x="44" y="244"/>
                  </a:lnTo>
                  <a:lnTo>
                    <a:pt x="44" y="240"/>
                  </a:lnTo>
                  <a:lnTo>
                    <a:pt x="40" y="240"/>
                  </a:lnTo>
                  <a:lnTo>
                    <a:pt x="40" y="236"/>
                  </a:lnTo>
                  <a:lnTo>
                    <a:pt x="38" y="236"/>
                  </a:lnTo>
                  <a:lnTo>
                    <a:pt x="38" y="232"/>
                  </a:lnTo>
                  <a:lnTo>
                    <a:pt x="34" y="232"/>
                  </a:lnTo>
                  <a:lnTo>
                    <a:pt x="36" y="218"/>
                  </a:lnTo>
                  <a:lnTo>
                    <a:pt x="32" y="218"/>
                  </a:lnTo>
                  <a:lnTo>
                    <a:pt x="32" y="214"/>
                  </a:lnTo>
                  <a:lnTo>
                    <a:pt x="24" y="212"/>
                  </a:lnTo>
                  <a:lnTo>
                    <a:pt x="24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20" y="210"/>
                  </a:lnTo>
                  <a:lnTo>
                    <a:pt x="16" y="210"/>
                  </a:lnTo>
                  <a:lnTo>
                    <a:pt x="16" y="206"/>
                  </a:lnTo>
                  <a:lnTo>
                    <a:pt x="14" y="206"/>
                  </a:lnTo>
                  <a:lnTo>
                    <a:pt x="14" y="204"/>
                  </a:lnTo>
                  <a:lnTo>
                    <a:pt x="10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8" y="188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2" y="166"/>
                  </a:lnTo>
                  <a:lnTo>
                    <a:pt x="2" y="162"/>
                  </a:lnTo>
                  <a:lnTo>
                    <a:pt x="4" y="162"/>
                  </a:lnTo>
                  <a:lnTo>
                    <a:pt x="4" y="148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2" y="130"/>
                  </a:lnTo>
                  <a:lnTo>
                    <a:pt x="24" y="130"/>
                  </a:lnTo>
                  <a:lnTo>
                    <a:pt x="24" y="126"/>
                  </a:lnTo>
                  <a:lnTo>
                    <a:pt x="30" y="126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64"/>
                  </a:lnTo>
                  <a:lnTo>
                    <a:pt x="4" y="62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62" y="18"/>
                  </a:lnTo>
                  <a:lnTo>
                    <a:pt x="62" y="0"/>
                  </a:lnTo>
                  <a:lnTo>
                    <a:pt x="108" y="0"/>
                  </a:lnTo>
                  <a:lnTo>
                    <a:pt x="108" y="16"/>
                  </a:lnTo>
                  <a:lnTo>
                    <a:pt x="110" y="22"/>
                  </a:lnTo>
                  <a:lnTo>
                    <a:pt x="110" y="32"/>
                  </a:lnTo>
                  <a:lnTo>
                    <a:pt x="110" y="48"/>
                  </a:lnTo>
                  <a:lnTo>
                    <a:pt x="108" y="72"/>
                  </a:lnTo>
                  <a:lnTo>
                    <a:pt x="108" y="72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5456237" y="2763843"/>
              <a:ext cx="619125" cy="301625"/>
            </a:xfrm>
            <a:custGeom>
              <a:avLst/>
              <a:gdLst>
                <a:gd name="T0" fmla="*/ 84 w 390"/>
                <a:gd name="T1" fmla="*/ 44 h 190"/>
                <a:gd name="T2" fmla="*/ 94 w 390"/>
                <a:gd name="T3" fmla="*/ 38 h 190"/>
                <a:gd name="T4" fmla="*/ 108 w 390"/>
                <a:gd name="T5" fmla="*/ 40 h 190"/>
                <a:gd name="T6" fmla="*/ 122 w 390"/>
                <a:gd name="T7" fmla="*/ 36 h 190"/>
                <a:gd name="T8" fmla="*/ 134 w 390"/>
                <a:gd name="T9" fmla="*/ 32 h 190"/>
                <a:gd name="T10" fmla="*/ 146 w 390"/>
                <a:gd name="T11" fmla="*/ 32 h 190"/>
                <a:gd name="T12" fmla="*/ 162 w 390"/>
                <a:gd name="T13" fmla="*/ 24 h 190"/>
                <a:gd name="T14" fmla="*/ 170 w 390"/>
                <a:gd name="T15" fmla="*/ 18 h 190"/>
                <a:gd name="T16" fmla="*/ 176 w 390"/>
                <a:gd name="T17" fmla="*/ 10 h 190"/>
                <a:gd name="T18" fmla="*/ 188 w 390"/>
                <a:gd name="T19" fmla="*/ 2 h 190"/>
                <a:gd name="T20" fmla="*/ 198 w 390"/>
                <a:gd name="T21" fmla="*/ 0 h 190"/>
                <a:gd name="T22" fmla="*/ 220 w 390"/>
                <a:gd name="T23" fmla="*/ 6 h 190"/>
                <a:gd name="T24" fmla="*/ 228 w 390"/>
                <a:gd name="T25" fmla="*/ 18 h 190"/>
                <a:gd name="T26" fmla="*/ 236 w 390"/>
                <a:gd name="T27" fmla="*/ 28 h 190"/>
                <a:gd name="T28" fmla="*/ 306 w 390"/>
                <a:gd name="T29" fmla="*/ 28 h 190"/>
                <a:gd name="T30" fmla="*/ 358 w 390"/>
                <a:gd name="T31" fmla="*/ 28 h 190"/>
                <a:gd name="T32" fmla="*/ 374 w 390"/>
                <a:gd name="T33" fmla="*/ 28 h 190"/>
                <a:gd name="T34" fmla="*/ 390 w 390"/>
                <a:gd name="T35" fmla="*/ 40 h 190"/>
                <a:gd name="T36" fmla="*/ 388 w 390"/>
                <a:gd name="T37" fmla="*/ 72 h 190"/>
                <a:gd name="T38" fmla="*/ 270 w 390"/>
                <a:gd name="T39" fmla="*/ 76 h 190"/>
                <a:gd name="T40" fmla="*/ 188 w 390"/>
                <a:gd name="T41" fmla="*/ 78 h 190"/>
                <a:gd name="T42" fmla="*/ 174 w 390"/>
                <a:gd name="T43" fmla="*/ 84 h 190"/>
                <a:gd name="T44" fmla="*/ 164 w 390"/>
                <a:gd name="T45" fmla="*/ 92 h 190"/>
                <a:gd name="T46" fmla="*/ 156 w 390"/>
                <a:gd name="T47" fmla="*/ 98 h 190"/>
                <a:gd name="T48" fmla="*/ 146 w 390"/>
                <a:gd name="T49" fmla="*/ 106 h 190"/>
                <a:gd name="T50" fmla="*/ 134 w 390"/>
                <a:gd name="T51" fmla="*/ 114 h 190"/>
                <a:gd name="T52" fmla="*/ 120 w 390"/>
                <a:gd name="T53" fmla="*/ 126 h 190"/>
                <a:gd name="T54" fmla="*/ 114 w 390"/>
                <a:gd name="T55" fmla="*/ 132 h 190"/>
                <a:gd name="T56" fmla="*/ 108 w 390"/>
                <a:gd name="T57" fmla="*/ 136 h 190"/>
                <a:gd name="T58" fmla="*/ 96 w 390"/>
                <a:gd name="T59" fmla="*/ 146 h 190"/>
                <a:gd name="T60" fmla="*/ 88 w 390"/>
                <a:gd name="T61" fmla="*/ 164 h 190"/>
                <a:gd name="T62" fmla="*/ 84 w 390"/>
                <a:gd name="T63" fmla="*/ 172 h 190"/>
                <a:gd name="T64" fmla="*/ 76 w 390"/>
                <a:gd name="T65" fmla="*/ 178 h 190"/>
                <a:gd name="T66" fmla="*/ 70 w 390"/>
                <a:gd name="T67" fmla="*/ 188 h 190"/>
                <a:gd name="T68" fmla="*/ 62 w 390"/>
                <a:gd name="T69" fmla="*/ 188 h 190"/>
                <a:gd name="T70" fmla="*/ 50 w 390"/>
                <a:gd name="T71" fmla="*/ 186 h 190"/>
                <a:gd name="T72" fmla="*/ 42 w 390"/>
                <a:gd name="T73" fmla="*/ 180 h 190"/>
                <a:gd name="T74" fmla="*/ 34 w 390"/>
                <a:gd name="T75" fmla="*/ 186 h 190"/>
                <a:gd name="T76" fmla="*/ 22 w 390"/>
                <a:gd name="T77" fmla="*/ 188 h 190"/>
                <a:gd name="T78" fmla="*/ 8 w 390"/>
                <a:gd name="T79" fmla="*/ 184 h 190"/>
                <a:gd name="T80" fmla="*/ 0 w 390"/>
                <a:gd name="T81" fmla="*/ 108 h 190"/>
                <a:gd name="T82" fmla="*/ 4 w 390"/>
                <a:gd name="T83" fmla="*/ 100 h 190"/>
                <a:gd name="T84" fmla="*/ 8 w 390"/>
                <a:gd name="T85" fmla="*/ 92 h 190"/>
                <a:gd name="T86" fmla="*/ 20 w 390"/>
                <a:gd name="T87" fmla="*/ 86 h 190"/>
                <a:gd name="T88" fmla="*/ 24 w 390"/>
                <a:gd name="T89" fmla="*/ 76 h 190"/>
                <a:gd name="T90" fmla="*/ 30 w 390"/>
                <a:gd name="T91" fmla="*/ 68 h 190"/>
                <a:gd name="T92" fmla="*/ 36 w 390"/>
                <a:gd name="T93" fmla="*/ 70 h 190"/>
                <a:gd name="T94" fmla="*/ 38 w 390"/>
                <a:gd name="T95" fmla="*/ 66 h 190"/>
                <a:gd name="T96" fmla="*/ 42 w 390"/>
                <a:gd name="T97" fmla="*/ 64 h 190"/>
                <a:gd name="T98" fmla="*/ 44 w 390"/>
                <a:gd name="T99" fmla="*/ 56 h 190"/>
                <a:gd name="T100" fmla="*/ 56 w 390"/>
                <a:gd name="T101" fmla="*/ 52 h 190"/>
                <a:gd name="T102" fmla="*/ 60 w 390"/>
                <a:gd name="T103" fmla="*/ 48 h 190"/>
                <a:gd name="T104" fmla="*/ 70 w 390"/>
                <a:gd name="T105" fmla="*/ 48 h 190"/>
                <a:gd name="T106" fmla="*/ 74 w 390"/>
                <a:gd name="T107" fmla="*/ 50 h 190"/>
                <a:gd name="T108" fmla="*/ 78 w 390"/>
                <a:gd name="T109" fmla="*/ 5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190">
                  <a:moveTo>
                    <a:pt x="80" y="48"/>
                  </a:moveTo>
                  <a:lnTo>
                    <a:pt x="82" y="46"/>
                  </a:lnTo>
                  <a:lnTo>
                    <a:pt x="84" y="46"/>
                  </a:lnTo>
                  <a:lnTo>
                    <a:pt x="80" y="44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88" y="42"/>
                  </a:lnTo>
                  <a:lnTo>
                    <a:pt x="90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8" y="40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22" y="36"/>
                  </a:lnTo>
                  <a:lnTo>
                    <a:pt x="124" y="36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8" y="26"/>
                  </a:lnTo>
                  <a:lnTo>
                    <a:pt x="162" y="24"/>
                  </a:lnTo>
                  <a:lnTo>
                    <a:pt x="164" y="24"/>
                  </a:lnTo>
                  <a:lnTo>
                    <a:pt x="164" y="24"/>
                  </a:lnTo>
                  <a:lnTo>
                    <a:pt x="164" y="20"/>
                  </a:lnTo>
                  <a:lnTo>
                    <a:pt x="168" y="20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4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0" y="6"/>
                  </a:lnTo>
                  <a:lnTo>
                    <a:pt x="184" y="4"/>
                  </a:lnTo>
                  <a:lnTo>
                    <a:pt x="186" y="2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2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14" y="2"/>
                  </a:lnTo>
                  <a:lnTo>
                    <a:pt x="218" y="4"/>
                  </a:lnTo>
                  <a:lnTo>
                    <a:pt x="220" y="6"/>
                  </a:lnTo>
                  <a:lnTo>
                    <a:pt x="222" y="6"/>
                  </a:lnTo>
                  <a:lnTo>
                    <a:pt x="224" y="12"/>
                  </a:lnTo>
                  <a:lnTo>
                    <a:pt x="226" y="12"/>
                  </a:lnTo>
                  <a:lnTo>
                    <a:pt x="228" y="16"/>
                  </a:lnTo>
                  <a:lnTo>
                    <a:pt x="228" y="18"/>
                  </a:lnTo>
                  <a:lnTo>
                    <a:pt x="228" y="22"/>
                  </a:lnTo>
                  <a:lnTo>
                    <a:pt x="230" y="24"/>
                  </a:lnTo>
                  <a:lnTo>
                    <a:pt x="232" y="26"/>
                  </a:lnTo>
                  <a:lnTo>
                    <a:pt x="236" y="26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50" y="28"/>
                  </a:lnTo>
                  <a:lnTo>
                    <a:pt x="296" y="28"/>
                  </a:lnTo>
                  <a:lnTo>
                    <a:pt x="302" y="28"/>
                  </a:lnTo>
                  <a:lnTo>
                    <a:pt x="306" y="28"/>
                  </a:lnTo>
                  <a:lnTo>
                    <a:pt x="334" y="28"/>
                  </a:lnTo>
                  <a:lnTo>
                    <a:pt x="340" y="28"/>
                  </a:lnTo>
                  <a:lnTo>
                    <a:pt x="342" y="28"/>
                  </a:lnTo>
                  <a:lnTo>
                    <a:pt x="346" y="28"/>
                  </a:lnTo>
                  <a:lnTo>
                    <a:pt x="358" y="28"/>
                  </a:lnTo>
                  <a:lnTo>
                    <a:pt x="362" y="28"/>
                  </a:lnTo>
                  <a:lnTo>
                    <a:pt x="364" y="28"/>
                  </a:lnTo>
                  <a:lnTo>
                    <a:pt x="370" y="28"/>
                  </a:lnTo>
                  <a:lnTo>
                    <a:pt x="370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80" y="28"/>
                  </a:lnTo>
                  <a:lnTo>
                    <a:pt x="390" y="28"/>
                  </a:lnTo>
                  <a:lnTo>
                    <a:pt x="390" y="34"/>
                  </a:lnTo>
                  <a:lnTo>
                    <a:pt x="390" y="40"/>
                  </a:lnTo>
                  <a:lnTo>
                    <a:pt x="390" y="44"/>
                  </a:lnTo>
                  <a:lnTo>
                    <a:pt x="390" y="50"/>
                  </a:lnTo>
                  <a:lnTo>
                    <a:pt x="390" y="56"/>
                  </a:lnTo>
                  <a:lnTo>
                    <a:pt x="388" y="66"/>
                  </a:lnTo>
                  <a:lnTo>
                    <a:pt x="388" y="72"/>
                  </a:lnTo>
                  <a:lnTo>
                    <a:pt x="388" y="76"/>
                  </a:lnTo>
                  <a:lnTo>
                    <a:pt x="386" y="76"/>
                  </a:lnTo>
                  <a:lnTo>
                    <a:pt x="334" y="76"/>
                  </a:lnTo>
                  <a:lnTo>
                    <a:pt x="284" y="76"/>
                  </a:lnTo>
                  <a:lnTo>
                    <a:pt x="270" y="76"/>
                  </a:lnTo>
                  <a:lnTo>
                    <a:pt x="226" y="76"/>
                  </a:lnTo>
                  <a:lnTo>
                    <a:pt x="196" y="76"/>
                  </a:lnTo>
                  <a:lnTo>
                    <a:pt x="194" y="76"/>
                  </a:lnTo>
                  <a:lnTo>
                    <a:pt x="192" y="78"/>
                  </a:lnTo>
                  <a:lnTo>
                    <a:pt x="188" y="78"/>
                  </a:lnTo>
                  <a:lnTo>
                    <a:pt x="186" y="78"/>
                  </a:lnTo>
                  <a:lnTo>
                    <a:pt x="182" y="80"/>
                  </a:lnTo>
                  <a:lnTo>
                    <a:pt x="178" y="82"/>
                  </a:lnTo>
                  <a:lnTo>
                    <a:pt x="176" y="84"/>
                  </a:lnTo>
                  <a:lnTo>
                    <a:pt x="174" y="84"/>
                  </a:lnTo>
                  <a:lnTo>
                    <a:pt x="172" y="86"/>
                  </a:lnTo>
                  <a:lnTo>
                    <a:pt x="170" y="86"/>
                  </a:lnTo>
                  <a:lnTo>
                    <a:pt x="168" y="88"/>
                  </a:lnTo>
                  <a:lnTo>
                    <a:pt x="166" y="88"/>
                  </a:lnTo>
                  <a:lnTo>
                    <a:pt x="164" y="92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8" y="98"/>
                  </a:lnTo>
                  <a:lnTo>
                    <a:pt x="156" y="98"/>
                  </a:lnTo>
                  <a:lnTo>
                    <a:pt x="154" y="100"/>
                  </a:lnTo>
                  <a:lnTo>
                    <a:pt x="152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6"/>
                  </a:lnTo>
                  <a:lnTo>
                    <a:pt x="144" y="108"/>
                  </a:lnTo>
                  <a:lnTo>
                    <a:pt x="140" y="108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4" y="114"/>
                  </a:lnTo>
                  <a:lnTo>
                    <a:pt x="130" y="116"/>
                  </a:lnTo>
                  <a:lnTo>
                    <a:pt x="128" y="120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0" y="126"/>
                  </a:lnTo>
                  <a:lnTo>
                    <a:pt x="120" y="128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4" y="130"/>
                  </a:lnTo>
                  <a:lnTo>
                    <a:pt x="114" y="132"/>
                  </a:lnTo>
                  <a:lnTo>
                    <a:pt x="112" y="132"/>
                  </a:lnTo>
                  <a:lnTo>
                    <a:pt x="110" y="132"/>
                  </a:lnTo>
                  <a:lnTo>
                    <a:pt x="108" y="132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4" y="136"/>
                  </a:lnTo>
                  <a:lnTo>
                    <a:pt x="104" y="138"/>
                  </a:lnTo>
                  <a:lnTo>
                    <a:pt x="102" y="140"/>
                  </a:lnTo>
                  <a:lnTo>
                    <a:pt x="100" y="142"/>
                  </a:lnTo>
                  <a:lnTo>
                    <a:pt x="96" y="146"/>
                  </a:lnTo>
                  <a:lnTo>
                    <a:pt x="94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8"/>
                  </a:lnTo>
                  <a:lnTo>
                    <a:pt x="88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4" y="170"/>
                  </a:lnTo>
                  <a:lnTo>
                    <a:pt x="84" y="172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6" y="178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0" y="188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2" y="190"/>
                  </a:lnTo>
                  <a:lnTo>
                    <a:pt x="62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0" y="186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46" y="180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8" y="182"/>
                  </a:lnTo>
                  <a:lnTo>
                    <a:pt x="36" y="184"/>
                  </a:lnTo>
                  <a:lnTo>
                    <a:pt x="34" y="186"/>
                  </a:lnTo>
                  <a:lnTo>
                    <a:pt x="34" y="186"/>
                  </a:lnTo>
                  <a:lnTo>
                    <a:pt x="32" y="186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4" y="186"/>
                  </a:lnTo>
                  <a:lnTo>
                    <a:pt x="22" y="188"/>
                  </a:lnTo>
                  <a:lnTo>
                    <a:pt x="18" y="188"/>
                  </a:lnTo>
                  <a:lnTo>
                    <a:pt x="16" y="186"/>
                  </a:lnTo>
                  <a:lnTo>
                    <a:pt x="14" y="184"/>
                  </a:lnTo>
                  <a:lnTo>
                    <a:pt x="12" y="184"/>
                  </a:lnTo>
                  <a:lnTo>
                    <a:pt x="8" y="184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0" y="178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8" y="98"/>
                  </a:lnTo>
                  <a:lnTo>
                    <a:pt x="6" y="96"/>
                  </a:lnTo>
                  <a:lnTo>
                    <a:pt x="4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6" y="90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6" y="74"/>
                  </a:lnTo>
                  <a:lnTo>
                    <a:pt x="26" y="72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68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80" y="48"/>
                  </a:lnTo>
                  <a:lnTo>
                    <a:pt x="80" y="48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730749" y="2827343"/>
              <a:ext cx="474663" cy="285750"/>
            </a:xfrm>
            <a:custGeom>
              <a:avLst/>
              <a:gdLst>
                <a:gd name="T0" fmla="*/ 272 w 299"/>
                <a:gd name="T1" fmla="*/ 20 h 180"/>
                <a:gd name="T2" fmla="*/ 270 w 299"/>
                <a:gd name="T3" fmla="*/ 30 h 180"/>
                <a:gd name="T4" fmla="*/ 264 w 299"/>
                <a:gd name="T5" fmla="*/ 44 h 180"/>
                <a:gd name="T6" fmla="*/ 258 w 299"/>
                <a:gd name="T7" fmla="*/ 56 h 180"/>
                <a:gd name="T8" fmla="*/ 256 w 299"/>
                <a:gd name="T9" fmla="*/ 66 h 180"/>
                <a:gd name="T10" fmla="*/ 260 w 299"/>
                <a:gd name="T11" fmla="*/ 76 h 180"/>
                <a:gd name="T12" fmla="*/ 256 w 299"/>
                <a:gd name="T13" fmla="*/ 84 h 180"/>
                <a:gd name="T14" fmla="*/ 260 w 299"/>
                <a:gd name="T15" fmla="*/ 92 h 180"/>
                <a:gd name="T16" fmla="*/ 262 w 299"/>
                <a:gd name="T17" fmla="*/ 100 h 180"/>
                <a:gd name="T18" fmla="*/ 260 w 299"/>
                <a:gd name="T19" fmla="*/ 104 h 180"/>
                <a:gd name="T20" fmla="*/ 266 w 299"/>
                <a:gd name="T21" fmla="*/ 108 h 180"/>
                <a:gd name="T22" fmla="*/ 268 w 299"/>
                <a:gd name="T23" fmla="*/ 114 h 180"/>
                <a:gd name="T24" fmla="*/ 272 w 299"/>
                <a:gd name="T25" fmla="*/ 122 h 180"/>
                <a:gd name="T26" fmla="*/ 278 w 299"/>
                <a:gd name="T27" fmla="*/ 128 h 180"/>
                <a:gd name="T28" fmla="*/ 287 w 299"/>
                <a:gd name="T29" fmla="*/ 130 h 180"/>
                <a:gd name="T30" fmla="*/ 289 w 299"/>
                <a:gd name="T31" fmla="*/ 138 h 180"/>
                <a:gd name="T32" fmla="*/ 291 w 299"/>
                <a:gd name="T33" fmla="*/ 146 h 180"/>
                <a:gd name="T34" fmla="*/ 299 w 299"/>
                <a:gd name="T35" fmla="*/ 154 h 180"/>
                <a:gd name="T36" fmla="*/ 295 w 299"/>
                <a:gd name="T37" fmla="*/ 158 h 180"/>
                <a:gd name="T38" fmla="*/ 291 w 299"/>
                <a:gd name="T39" fmla="*/ 164 h 180"/>
                <a:gd name="T40" fmla="*/ 287 w 299"/>
                <a:gd name="T41" fmla="*/ 170 h 180"/>
                <a:gd name="T42" fmla="*/ 289 w 299"/>
                <a:gd name="T43" fmla="*/ 180 h 180"/>
                <a:gd name="T44" fmla="*/ 136 w 299"/>
                <a:gd name="T45" fmla="*/ 180 h 180"/>
                <a:gd name="T46" fmla="*/ 128 w 299"/>
                <a:gd name="T47" fmla="*/ 176 h 180"/>
                <a:gd name="T48" fmla="*/ 116 w 299"/>
                <a:gd name="T49" fmla="*/ 168 h 180"/>
                <a:gd name="T50" fmla="*/ 114 w 299"/>
                <a:gd name="T51" fmla="*/ 162 h 180"/>
                <a:gd name="T52" fmla="*/ 114 w 299"/>
                <a:gd name="T53" fmla="*/ 152 h 180"/>
                <a:gd name="T54" fmla="*/ 106 w 299"/>
                <a:gd name="T55" fmla="*/ 144 h 180"/>
                <a:gd name="T56" fmla="*/ 94 w 299"/>
                <a:gd name="T57" fmla="*/ 134 h 180"/>
                <a:gd name="T58" fmla="*/ 90 w 299"/>
                <a:gd name="T59" fmla="*/ 120 h 180"/>
                <a:gd name="T60" fmla="*/ 88 w 299"/>
                <a:gd name="T61" fmla="*/ 110 h 180"/>
                <a:gd name="T62" fmla="*/ 90 w 299"/>
                <a:gd name="T63" fmla="*/ 100 h 180"/>
                <a:gd name="T64" fmla="*/ 94 w 299"/>
                <a:gd name="T65" fmla="*/ 100 h 180"/>
                <a:gd name="T66" fmla="*/ 92 w 299"/>
                <a:gd name="T67" fmla="*/ 92 h 180"/>
                <a:gd name="T68" fmla="*/ 92 w 299"/>
                <a:gd name="T69" fmla="*/ 88 h 180"/>
                <a:gd name="T70" fmla="*/ 84 w 299"/>
                <a:gd name="T71" fmla="*/ 82 h 180"/>
                <a:gd name="T72" fmla="*/ 72 w 299"/>
                <a:gd name="T73" fmla="*/ 76 h 180"/>
                <a:gd name="T74" fmla="*/ 64 w 299"/>
                <a:gd name="T75" fmla="*/ 78 h 180"/>
                <a:gd name="T76" fmla="*/ 48 w 299"/>
                <a:gd name="T77" fmla="*/ 70 h 180"/>
                <a:gd name="T78" fmla="*/ 32 w 299"/>
                <a:gd name="T79" fmla="*/ 70 h 180"/>
                <a:gd name="T80" fmla="*/ 20 w 299"/>
                <a:gd name="T81" fmla="*/ 58 h 180"/>
                <a:gd name="T82" fmla="*/ 14 w 299"/>
                <a:gd name="T83" fmla="*/ 52 h 180"/>
                <a:gd name="T84" fmla="*/ 2 w 299"/>
                <a:gd name="T85" fmla="*/ 36 h 180"/>
                <a:gd name="T86" fmla="*/ 10 w 299"/>
                <a:gd name="T87" fmla="*/ 24 h 180"/>
                <a:gd name="T88" fmla="*/ 12 w 299"/>
                <a:gd name="T89" fmla="*/ 18 h 180"/>
                <a:gd name="T90" fmla="*/ 4 w 299"/>
                <a:gd name="T91" fmla="*/ 16 h 180"/>
                <a:gd name="T92" fmla="*/ 28 w 299"/>
                <a:gd name="T93" fmla="*/ 12 h 180"/>
                <a:gd name="T94" fmla="*/ 180 w 299"/>
                <a:gd name="T95" fmla="*/ 12 h 180"/>
                <a:gd name="T96" fmla="*/ 238 w 299"/>
                <a:gd name="T97" fmla="*/ 2 h 180"/>
                <a:gd name="T98" fmla="*/ 238 w 299"/>
                <a:gd name="T99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9" h="180">
                  <a:moveTo>
                    <a:pt x="272" y="12"/>
                  </a:moveTo>
                  <a:lnTo>
                    <a:pt x="274" y="12"/>
                  </a:lnTo>
                  <a:lnTo>
                    <a:pt x="274" y="18"/>
                  </a:lnTo>
                  <a:lnTo>
                    <a:pt x="272" y="20"/>
                  </a:lnTo>
                  <a:lnTo>
                    <a:pt x="270" y="22"/>
                  </a:lnTo>
                  <a:lnTo>
                    <a:pt x="270" y="24"/>
                  </a:lnTo>
                  <a:lnTo>
                    <a:pt x="270" y="28"/>
                  </a:lnTo>
                  <a:lnTo>
                    <a:pt x="270" y="30"/>
                  </a:lnTo>
                  <a:lnTo>
                    <a:pt x="268" y="34"/>
                  </a:lnTo>
                  <a:lnTo>
                    <a:pt x="268" y="36"/>
                  </a:lnTo>
                  <a:lnTo>
                    <a:pt x="266" y="40"/>
                  </a:lnTo>
                  <a:lnTo>
                    <a:pt x="264" y="44"/>
                  </a:lnTo>
                  <a:lnTo>
                    <a:pt x="262" y="48"/>
                  </a:lnTo>
                  <a:lnTo>
                    <a:pt x="262" y="50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60"/>
                  </a:lnTo>
                  <a:lnTo>
                    <a:pt x="256" y="62"/>
                  </a:lnTo>
                  <a:lnTo>
                    <a:pt x="256" y="64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8" y="72"/>
                  </a:lnTo>
                  <a:lnTo>
                    <a:pt x="258" y="72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0"/>
                  </a:lnTo>
                  <a:lnTo>
                    <a:pt x="258" y="82"/>
                  </a:lnTo>
                  <a:lnTo>
                    <a:pt x="256" y="84"/>
                  </a:lnTo>
                  <a:lnTo>
                    <a:pt x="256" y="86"/>
                  </a:lnTo>
                  <a:lnTo>
                    <a:pt x="258" y="88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4" y="96"/>
                  </a:lnTo>
                  <a:lnTo>
                    <a:pt x="264" y="98"/>
                  </a:lnTo>
                  <a:lnTo>
                    <a:pt x="264" y="100"/>
                  </a:lnTo>
                  <a:lnTo>
                    <a:pt x="262" y="100"/>
                  </a:lnTo>
                  <a:lnTo>
                    <a:pt x="260" y="100"/>
                  </a:lnTo>
                  <a:lnTo>
                    <a:pt x="258" y="100"/>
                  </a:lnTo>
                  <a:lnTo>
                    <a:pt x="258" y="102"/>
                  </a:lnTo>
                  <a:lnTo>
                    <a:pt x="260" y="104"/>
                  </a:lnTo>
                  <a:lnTo>
                    <a:pt x="262" y="106"/>
                  </a:lnTo>
                  <a:lnTo>
                    <a:pt x="262" y="106"/>
                  </a:lnTo>
                  <a:lnTo>
                    <a:pt x="266" y="108"/>
                  </a:lnTo>
                  <a:lnTo>
                    <a:pt x="266" y="108"/>
                  </a:lnTo>
                  <a:lnTo>
                    <a:pt x="266" y="110"/>
                  </a:lnTo>
                  <a:lnTo>
                    <a:pt x="268" y="110"/>
                  </a:lnTo>
                  <a:lnTo>
                    <a:pt x="268" y="112"/>
                  </a:lnTo>
                  <a:lnTo>
                    <a:pt x="268" y="114"/>
                  </a:lnTo>
                  <a:lnTo>
                    <a:pt x="270" y="118"/>
                  </a:lnTo>
                  <a:lnTo>
                    <a:pt x="272" y="118"/>
                  </a:lnTo>
                  <a:lnTo>
                    <a:pt x="272" y="120"/>
                  </a:lnTo>
                  <a:lnTo>
                    <a:pt x="272" y="122"/>
                  </a:lnTo>
                  <a:lnTo>
                    <a:pt x="272" y="124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8" y="128"/>
                  </a:lnTo>
                  <a:lnTo>
                    <a:pt x="282" y="128"/>
                  </a:lnTo>
                  <a:lnTo>
                    <a:pt x="286" y="126"/>
                  </a:lnTo>
                  <a:lnTo>
                    <a:pt x="286" y="128"/>
                  </a:lnTo>
                  <a:lnTo>
                    <a:pt x="287" y="130"/>
                  </a:lnTo>
                  <a:lnTo>
                    <a:pt x="287" y="132"/>
                  </a:lnTo>
                  <a:lnTo>
                    <a:pt x="287" y="134"/>
                  </a:lnTo>
                  <a:lnTo>
                    <a:pt x="287" y="136"/>
                  </a:lnTo>
                  <a:lnTo>
                    <a:pt x="289" y="138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1" y="142"/>
                  </a:lnTo>
                  <a:lnTo>
                    <a:pt x="291" y="146"/>
                  </a:lnTo>
                  <a:lnTo>
                    <a:pt x="293" y="150"/>
                  </a:lnTo>
                  <a:lnTo>
                    <a:pt x="297" y="152"/>
                  </a:lnTo>
                  <a:lnTo>
                    <a:pt x="299" y="154"/>
                  </a:lnTo>
                  <a:lnTo>
                    <a:pt x="299" y="154"/>
                  </a:lnTo>
                  <a:lnTo>
                    <a:pt x="299" y="156"/>
                  </a:lnTo>
                  <a:lnTo>
                    <a:pt x="299" y="156"/>
                  </a:lnTo>
                  <a:lnTo>
                    <a:pt x="297" y="156"/>
                  </a:lnTo>
                  <a:lnTo>
                    <a:pt x="295" y="158"/>
                  </a:lnTo>
                  <a:lnTo>
                    <a:pt x="293" y="156"/>
                  </a:lnTo>
                  <a:lnTo>
                    <a:pt x="293" y="158"/>
                  </a:lnTo>
                  <a:lnTo>
                    <a:pt x="293" y="160"/>
                  </a:lnTo>
                  <a:lnTo>
                    <a:pt x="291" y="164"/>
                  </a:lnTo>
                  <a:lnTo>
                    <a:pt x="289" y="164"/>
                  </a:lnTo>
                  <a:lnTo>
                    <a:pt x="289" y="166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8"/>
                  </a:lnTo>
                  <a:lnTo>
                    <a:pt x="289" y="180"/>
                  </a:lnTo>
                  <a:lnTo>
                    <a:pt x="232" y="180"/>
                  </a:lnTo>
                  <a:lnTo>
                    <a:pt x="156" y="180"/>
                  </a:lnTo>
                  <a:lnTo>
                    <a:pt x="144" y="180"/>
                  </a:lnTo>
                  <a:lnTo>
                    <a:pt x="136" y="180"/>
                  </a:lnTo>
                  <a:lnTo>
                    <a:pt x="134" y="178"/>
                  </a:lnTo>
                  <a:lnTo>
                    <a:pt x="132" y="178"/>
                  </a:lnTo>
                  <a:lnTo>
                    <a:pt x="130" y="178"/>
                  </a:lnTo>
                  <a:lnTo>
                    <a:pt x="128" y="176"/>
                  </a:lnTo>
                  <a:lnTo>
                    <a:pt x="126" y="174"/>
                  </a:lnTo>
                  <a:lnTo>
                    <a:pt x="122" y="172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6" y="166"/>
                  </a:lnTo>
                  <a:lnTo>
                    <a:pt x="114" y="166"/>
                  </a:lnTo>
                  <a:lnTo>
                    <a:pt x="114" y="164"/>
                  </a:lnTo>
                  <a:lnTo>
                    <a:pt x="114" y="162"/>
                  </a:lnTo>
                  <a:lnTo>
                    <a:pt x="112" y="160"/>
                  </a:lnTo>
                  <a:lnTo>
                    <a:pt x="112" y="158"/>
                  </a:lnTo>
                  <a:lnTo>
                    <a:pt x="112" y="154"/>
                  </a:lnTo>
                  <a:lnTo>
                    <a:pt x="114" y="152"/>
                  </a:lnTo>
                  <a:lnTo>
                    <a:pt x="114" y="148"/>
                  </a:lnTo>
                  <a:lnTo>
                    <a:pt x="114" y="146"/>
                  </a:lnTo>
                  <a:lnTo>
                    <a:pt x="110" y="144"/>
                  </a:lnTo>
                  <a:lnTo>
                    <a:pt x="106" y="144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94" y="134"/>
                  </a:lnTo>
                  <a:lnTo>
                    <a:pt x="90" y="132"/>
                  </a:lnTo>
                  <a:lnTo>
                    <a:pt x="92" y="128"/>
                  </a:lnTo>
                  <a:lnTo>
                    <a:pt x="90" y="124"/>
                  </a:lnTo>
                  <a:lnTo>
                    <a:pt x="90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8" y="112"/>
                  </a:lnTo>
                  <a:lnTo>
                    <a:pt x="88" y="110"/>
                  </a:lnTo>
                  <a:lnTo>
                    <a:pt x="86" y="108"/>
                  </a:lnTo>
                  <a:lnTo>
                    <a:pt x="88" y="104"/>
                  </a:lnTo>
                  <a:lnTo>
                    <a:pt x="88" y="102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4" y="102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4" y="90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4"/>
                  </a:lnTo>
                  <a:lnTo>
                    <a:pt x="84" y="82"/>
                  </a:lnTo>
                  <a:lnTo>
                    <a:pt x="82" y="80"/>
                  </a:lnTo>
                  <a:lnTo>
                    <a:pt x="82" y="76"/>
                  </a:lnTo>
                  <a:lnTo>
                    <a:pt x="76" y="76"/>
                  </a:lnTo>
                  <a:lnTo>
                    <a:pt x="72" y="7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0" y="74"/>
                  </a:lnTo>
                  <a:lnTo>
                    <a:pt x="38" y="74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28" y="12"/>
                  </a:lnTo>
                  <a:lnTo>
                    <a:pt x="62" y="10"/>
                  </a:lnTo>
                  <a:lnTo>
                    <a:pt x="100" y="12"/>
                  </a:lnTo>
                  <a:lnTo>
                    <a:pt x="106" y="12"/>
                  </a:lnTo>
                  <a:lnTo>
                    <a:pt x="180" y="12"/>
                  </a:lnTo>
                  <a:lnTo>
                    <a:pt x="196" y="10"/>
                  </a:lnTo>
                  <a:lnTo>
                    <a:pt x="196" y="0"/>
                  </a:lnTo>
                  <a:lnTo>
                    <a:pt x="214" y="0"/>
                  </a:lnTo>
                  <a:lnTo>
                    <a:pt x="238" y="2"/>
                  </a:lnTo>
                  <a:lnTo>
                    <a:pt x="238" y="6"/>
                  </a:lnTo>
                  <a:lnTo>
                    <a:pt x="238" y="8"/>
                  </a:lnTo>
                  <a:lnTo>
                    <a:pt x="238" y="10"/>
                  </a:lnTo>
                  <a:lnTo>
                    <a:pt x="238" y="12"/>
                  </a:lnTo>
                  <a:lnTo>
                    <a:pt x="272" y="12"/>
                  </a:lnTo>
                  <a:lnTo>
                    <a:pt x="272" y="12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5357812" y="2884493"/>
              <a:ext cx="717550" cy="352425"/>
            </a:xfrm>
            <a:custGeom>
              <a:avLst/>
              <a:gdLst>
                <a:gd name="T0" fmla="*/ 450 w 452"/>
                <a:gd name="T1" fmla="*/ 12 h 222"/>
                <a:gd name="T2" fmla="*/ 452 w 452"/>
                <a:gd name="T3" fmla="*/ 76 h 222"/>
                <a:gd name="T4" fmla="*/ 406 w 452"/>
                <a:gd name="T5" fmla="*/ 94 h 222"/>
                <a:gd name="T6" fmla="*/ 396 w 452"/>
                <a:gd name="T7" fmla="*/ 102 h 222"/>
                <a:gd name="T8" fmla="*/ 370 w 452"/>
                <a:gd name="T9" fmla="*/ 108 h 222"/>
                <a:gd name="T10" fmla="*/ 316 w 452"/>
                <a:gd name="T11" fmla="*/ 114 h 222"/>
                <a:gd name="T12" fmla="*/ 310 w 452"/>
                <a:gd name="T13" fmla="*/ 128 h 222"/>
                <a:gd name="T14" fmla="*/ 302 w 452"/>
                <a:gd name="T15" fmla="*/ 136 h 222"/>
                <a:gd name="T16" fmla="*/ 288 w 452"/>
                <a:gd name="T17" fmla="*/ 144 h 222"/>
                <a:gd name="T18" fmla="*/ 276 w 452"/>
                <a:gd name="T19" fmla="*/ 146 h 222"/>
                <a:gd name="T20" fmla="*/ 266 w 452"/>
                <a:gd name="T21" fmla="*/ 138 h 222"/>
                <a:gd name="T22" fmla="*/ 260 w 452"/>
                <a:gd name="T23" fmla="*/ 136 h 222"/>
                <a:gd name="T24" fmla="*/ 252 w 452"/>
                <a:gd name="T25" fmla="*/ 134 h 222"/>
                <a:gd name="T26" fmla="*/ 244 w 452"/>
                <a:gd name="T27" fmla="*/ 124 h 222"/>
                <a:gd name="T28" fmla="*/ 238 w 452"/>
                <a:gd name="T29" fmla="*/ 124 h 222"/>
                <a:gd name="T30" fmla="*/ 232 w 452"/>
                <a:gd name="T31" fmla="*/ 116 h 222"/>
                <a:gd name="T32" fmla="*/ 222 w 452"/>
                <a:gd name="T33" fmla="*/ 114 h 222"/>
                <a:gd name="T34" fmla="*/ 212 w 452"/>
                <a:gd name="T35" fmla="*/ 116 h 222"/>
                <a:gd name="T36" fmla="*/ 202 w 452"/>
                <a:gd name="T37" fmla="*/ 118 h 222"/>
                <a:gd name="T38" fmla="*/ 194 w 452"/>
                <a:gd name="T39" fmla="*/ 126 h 222"/>
                <a:gd name="T40" fmla="*/ 190 w 452"/>
                <a:gd name="T41" fmla="*/ 134 h 222"/>
                <a:gd name="T42" fmla="*/ 174 w 452"/>
                <a:gd name="T43" fmla="*/ 132 h 222"/>
                <a:gd name="T44" fmla="*/ 166 w 452"/>
                <a:gd name="T45" fmla="*/ 130 h 222"/>
                <a:gd name="T46" fmla="*/ 162 w 452"/>
                <a:gd name="T47" fmla="*/ 140 h 222"/>
                <a:gd name="T48" fmla="*/ 154 w 452"/>
                <a:gd name="T49" fmla="*/ 142 h 222"/>
                <a:gd name="T50" fmla="*/ 142 w 452"/>
                <a:gd name="T51" fmla="*/ 146 h 222"/>
                <a:gd name="T52" fmla="*/ 132 w 452"/>
                <a:gd name="T53" fmla="*/ 154 h 222"/>
                <a:gd name="T54" fmla="*/ 130 w 452"/>
                <a:gd name="T55" fmla="*/ 164 h 222"/>
                <a:gd name="T56" fmla="*/ 130 w 452"/>
                <a:gd name="T57" fmla="*/ 172 h 222"/>
                <a:gd name="T58" fmla="*/ 120 w 452"/>
                <a:gd name="T59" fmla="*/ 178 h 222"/>
                <a:gd name="T60" fmla="*/ 120 w 452"/>
                <a:gd name="T61" fmla="*/ 184 h 222"/>
                <a:gd name="T62" fmla="*/ 118 w 452"/>
                <a:gd name="T63" fmla="*/ 188 h 222"/>
                <a:gd name="T64" fmla="*/ 110 w 452"/>
                <a:gd name="T65" fmla="*/ 202 h 222"/>
                <a:gd name="T66" fmla="*/ 102 w 452"/>
                <a:gd name="T67" fmla="*/ 214 h 222"/>
                <a:gd name="T68" fmla="*/ 34 w 452"/>
                <a:gd name="T69" fmla="*/ 216 h 222"/>
                <a:gd name="T70" fmla="*/ 22 w 452"/>
                <a:gd name="T71" fmla="*/ 144 h 222"/>
                <a:gd name="T72" fmla="*/ 30 w 452"/>
                <a:gd name="T73" fmla="*/ 112 h 222"/>
                <a:gd name="T74" fmla="*/ 40 w 452"/>
                <a:gd name="T75" fmla="*/ 104 h 222"/>
                <a:gd name="T76" fmla="*/ 50 w 452"/>
                <a:gd name="T77" fmla="*/ 100 h 222"/>
                <a:gd name="T78" fmla="*/ 66 w 452"/>
                <a:gd name="T79" fmla="*/ 104 h 222"/>
                <a:gd name="T80" fmla="*/ 78 w 452"/>
                <a:gd name="T81" fmla="*/ 110 h 222"/>
                <a:gd name="T82" fmla="*/ 90 w 452"/>
                <a:gd name="T83" fmla="*/ 112 h 222"/>
                <a:gd name="T84" fmla="*/ 100 w 452"/>
                <a:gd name="T85" fmla="*/ 106 h 222"/>
                <a:gd name="T86" fmla="*/ 110 w 452"/>
                <a:gd name="T87" fmla="*/ 104 h 222"/>
                <a:gd name="T88" fmla="*/ 118 w 452"/>
                <a:gd name="T89" fmla="*/ 112 h 222"/>
                <a:gd name="T90" fmla="*/ 128 w 452"/>
                <a:gd name="T91" fmla="*/ 114 h 222"/>
                <a:gd name="T92" fmla="*/ 138 w 452"/>
                <a:gd name="T93" fmla="*/ 108 h 222"/>
                <a:gd name="T94" fmla="*/ 144 w 452"/>
                <a:gd name="T95" fmla="*/ 100 h 222"/>
                <a:gd name="T96" fmla="*/ 148 w 452"/>
                <a:gd name="T97" fmla="*/ 92 h 222"/>
                <a:gd name="T98" fmla="*/ 152 w 452"/>
                <a:gd name="T99" fmla="*/ 76 h 222"/>
                <a:gd name="T100" fmla="*/ 166 w 452"/>
                <a:gd name="T101" fmla="*/ 62 h 222"/>
                <a:gd name="T102" fmla="*/ 172 w 452"/>
                <a:gd name="T103" fmla="*/ 56 h 222"/>
                <a:gd name="T104" fmla="*/ 180 w 452"/>
                <a:gd name="T105" fmla="*/ 52 h 222"/>
                <a:gd name="T106" fmla="*/ 190 w 452"/>
                <a:gd name="T107" fmla="*/ 44 h 222"/>
                <a:gd name="T108" fmla="*/ 202 w 452"/>
                <a:gd name="T109" fmla="*/ 32 h 222"/>
                <a:gd name="T110" fmla="*/ 214 w 452"/>
                <a:gd name="T111" fmla="*/ 26 h 222"/>
                <a:gd name="T112" fmla="*/ 222 w 452"/>
                <a:gd name="T113" fmla="*/ 20 h 222"/>
                <a:gd name="T114" fmla="*/ 232 w 452"/>
                <a:gd name="T115" fmla="*/ 10 h 222"/>
                <a:gd name="T116" fmla="*/ 244 w 452"/>
                <a:gd name="T117" fmla="*/ 4 h 222"/>
                <a:gd name="T118" fmla="*/ 258 w 452"/>
                <a:gd name="T119" fmla="*/ 0 h 222"/>
                <a:gd name="T120" fmla="*/ 448 w 452"/>
                <a:gd name="T12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2" h="222">
                  <a:moveTo>
                    <a:pt x="450" y="0"/>
                  </a:moveTo>
                  <a:lnTo>
                    <a:pt x="450" y="0"/>
                  </a:lnTo>
                  <a:lnTo>
                    <a:pt x="450" y="6"/>
                  </a:lnTo>
                  <a:lnTo>
                    <a:pt x="450" y="12"/>
                  </a:lnTo>
                  <a:lnTo>
                    <a:pt x="450" y="12"/>
                  </a:lnTo>
                  <a:lnTo>
                    <a:pt x="450" y="26"/>
                  </a:lnTo>
                  <a:lnTo>
                    <a:pt x="452" y="36"/>
                  </a:lnTo>
                  <a:lnTo>
                    <a:pt x="452" y="52"/>
                  </a:lnTo>
                  <a:lnTo>
                    <a:pt x="452" y="56"/>
                  </a:lnTo>
                  <a:lnTo>
                    <a:pt x="452" y="76"/>
                  </a:lnTo>
                  <a:lnTo>
                    <a:pt x="452" y="92"/>
                  </a:lnTo>
                  <a:lnTo>
                    <a:pt x="414" y="92"/>
                  </a:lnTo>
                  <a:lnTo>
                    <a:pt x="410" y="92"/>
                  </a:lnTo>
                  <a:lnTo>
                    <a:pt x="408" y="94"/>
                  </a:lnTo>
                  <a:lnTo>
                    <a:pt x="406" y="94"/>
                  </a:lnTo>
                  <a:lnTo>
                    <a:pt x="406" y="96"/>
                  </a:lnTo>
                  <a:lnTo>
                    <a:pt x="406" y="98"/>
                  </a:lnTo>
                  <a:lnTo>
                    <a:pt x="402" y="98"/>
                  </a:lnTo>
                  <a:lnTo>
                    <a:pt x="402" y="102"/>
                  </a:lnTo>
                  <a:lnTo>
                    <a:pt x="396" y="102"/>
                  </a:lnTo>
                  <a:lnTo>
                    <a:pt x="396" y="104"/>
                  </a:lnTo>
                  <a:lnTo>
                    <a:pt x="380" y="104"/>
                  </a:lnTo>
                  <a:lnTo>
                    <a:pt x="380" y="108"/>
                  </a:lnTo>
                  <a:lnTo>
                    <a:pt x="374" y="106"/>
                  </a:lnTo>
                  <a:lnTo>
                    <a:pt x="370" y="108"/>
                  </a:lnTo>
                  <a:lnTo>
                    <a:pt x="346" y="108"/>
                  </a:lnTo>
                  <a:lnTo>
                    <a:pt x="320" y="106"/>
                  </a:lnTo>
                  <a:lnTo>
                    <a:pt x="316" y="110"/>
                  </a:lnTo>
                  <a:lnTo>
                    <a:pt x="316" y="112"/>
                  </a:lnTo>
                  <a:lnTo>
                    <a:pt x="316" y="114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2" y="122"/>
                  </a:lnTo>
                  <a:lnTo>
                    <a:pt x="312" y="124"/>
                  </a:lnTo>
                  <a:lnTo>
                    <a:pt x="310" y="128"/>
                  </a:lnTo>
                  <a:lnTo>
                    <a:pt x="306" y="130"/>
                  </a:lnTo>
                  <a:lnTo>
                    <a:pt x="304" y="132"/>
                  </a:lnTo>
                  <a:lnTo>
                    <a:pt x="304" y="132"/>
                  </a:lnTo>
                  <a:lnTo>
                    <a:pt x="302" y="134"/>
                  </a:lnTo>
                  <a:lnTo>
                    <a:pt x="302" y="136"/>
                  </a:lnTo>
                  <a:lnTo>
                    <a:pt x="300" y="138"/>
                  </a:lnTo>
                  <a:lnTo>
                    <a:pt x="298" y="140"/>
                  </a:lnTo>
                  <a:lnTo>
                    <a:pt x="294" y="142"/>
                  </a:lnTo>
                  <a:lnTo>
                    <a:pt x="292" y="142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4" y="148"/>
                  </a:lnTo>
                  <a:lnTo>
                    <a:pt x="280" y="148"/>
                  </a:lnTo>
                  <a:lnTo>
                    <a:pt x="278" y="148"/>
                  </a:lnTo>
                  <a:lnTo>
                    <a:pt x="276" y="146"/>
                  </a:lnTo>
                  <a:lnTo>
                    <a:pt x="274" y="144"/>
                  </a:lnTo>
                  <a:lnTo>
                    <a:pt x="274" y="142"/>
                  </a:lnTo>
                  <a:lnTo>
                    <a:pt x="270" y="140"/>
                  </a:lnTo>
                  <a:lnTo>
                    <a:pt x="268" y="140"/>
                  </a:lnTo>
                  <a:lnTo>
                    <a:pt x="266" y="138"/>
                  </a:lnTo>
                  <a:lnTo>
                    <a:pt x="266" y="136"/>
                  </a:lnTo>
                  <a:lnTo>
                    <a:pt x="262" y="138"/>
                  </a:lnTo>
                  <a:lnTo>
                    <a:pt x="262" y="138"/>
                  </a:lnTo>
                  <a:lnTo>
                    <a:pt x="262" y="136"/>
                  </a:lnTo>
                  <a:lnTo>
                    <a:pt x="260" y="136"/>
                  </a:lnTo>
                  <a:lnTo>
                    <a:pt x="258" y="136"/>
                  </a:lnTo>
                  <a:lnTo>
                    <a:pt x="258" y="136"/>
                  </a:lnTo>
                  <a:lnTo>
                    <a:pt x="254" y="136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4" y="128"/>
                  </a:lnTo>
                  <a:lnTo>
                    <a:pt x="244" y="124"/>
                  </a:lnTo>
                  <a:lnTo>
                    <a:pt x="244" y="122"/>
                  </a:lnTo>
                  <a:lnTo>
                    <a:pt x="244" y="120"/>
                  </a:lnTo>
                  <a:lnTo>
                    <a:pt x="242" y="120"/>
                  </a:lnTo>
                  <a:lnTo>
                    <a:pt x="240" y="122"/>
                  </a:lnTo>
                  <a:lnTo>
                    <a:pt x="238" y="124"/>
                  </a:lnTo>
                  <a:lnTo>
                    <a:pt x="236" y="122"/>
                  </a:lnTo>
                  <a:lnTo>
                    <a:pt x="234" y="122"/>
                  </a:lnTo>
                  <a:lnTo>
                    <a:pt x="232" y="120"/>
                  </a:lnTo>
                  <a:lnTo>
                    <a:pt x="232" y="118"/>
                  </a:lnTo>
                  <a:lnTo>
                    <a:pt x="232" y="116"/>
                  </a:lnTo>
                  <a:lnTo>
                    <a:pt x="230" y="116"/>
                  </a:lnTo>
                  <a:lnTo>
                    <a:pt x="226" y="116"/>
                  </a:lnTo>
                  <a:lnTo>
                    <a:pt x="226" y="114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0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4" y="116"/>
                  </a:lnTo>
                  <a:lnTo>
                    <a:pt x="212" y="116"/>
                  </a:lnTo>
                  <a:lnTo>
                    <a:pt x="210" y="118"/>
                  </a:lnTo>
                  <a:lnTo>
                    <a:pt x="208" y="116"/>
                  </a:lnTo>
                  <a:lnTo>
                    <a:pt x="206" y="116"/>
                  </a:lnTo>
                  <a:lnTo>
                    <a:pt x="204" y="118"/>
                  </a:lnTo>
                  <a:lnTo>
                    <a:pt x="202" y="118"/>
                  </a:lnTo>
                  <a:lnTo>
                    <a:pt x="200" y="120"/>
                  </a:lnTo>
                  <a:lnTo>
                    <a:pt x="200" y="124"/>
                  </a:lnTo>
                  <a:lnTo>
                    <a:pt x="198" y="126"/>
                  </a:lnTo>
                  <a:lnTo>
                    <a:pt x="198" y="128"/>
                  </a:lnTo>
                  <a:lnTo>
                    <a:pt x="194" y="126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0" y="134"/>
                  </a:lnTo>
                  <a:lnTo>
                    <a:pt x="186" y="132"/>
                  </a:lnTo>
                  <a:lnTo>
                    <a:pt x="182" y="132"/>
                  </a:lnTo>
                  <a:lnTo>
                    <a:pt x="180" y="132"/>
                  </a:lnTo>
                  <a:lnTo>
                    <a:pt x="176" y="134"/>
                  </a:lnTo>
                  <a:lnTo>
                    <a:pt x="174" y="132"/>
                  </a:lnTo>
                  <a:lnTo>
                    <a:pt x="172" y="132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6"/>
                  </a:lnTo>
                  <a:lnTo>
                    <a:pt x="166" y="138"/>
                  </a:lnTo>
                  <a:lnTo>
                    <a:pt x="166" y="140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60" y="138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0" y="144"/>
                  </a:lnTo>
                  <a:lnTo>
                    <a:pt x="148" y="146"/>
                  </a:lnTo>
                  <a:lnTo>
                    <a:pt x="146" y="146"/>
                  </a:lnTo>
                  <a:lnTo>
                    <a:pt x="144" y="146"/>
                  </a:lnTo>
                  <a:lnTo>
                    <a:pt x="142" y="146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6" y="148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4" y="156"/>
                  </a:lnTo>
                  <a:lnTo>
                    <a:pt x="132" y="158"/>
                  </a:lnTo>
                  <a:lnTo>
                    <a:pt x="130" y="160"/>
                  </a:lnTo>
                  <a:lnTo>
                    <a:pt x="130" y="164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28" y="172"/>
                  </a:lnTo>
                  <a:lnTo>
                    <a:pt x="126" y="174"/>
                  </a:lnTo>
                  <a:lnTo>
                    <a:pt x="122" y="176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22" y="180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0" y="184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84"/>
                  </a:lnTo>
                  <a:lnTo>
                    <a:pt x="118" y="186"/>
                  </a:lnTo>
                  <a:lnTo>
                    <a:pt x="118" y="188"/>
                  </a:lnTo>
                  <a:lnTo>
                    <a:pt x="116" y="190"/>
                  </a:lnTo>
                  <a:lnTo>
                    <a:pt x="116" y="192"/>
                  </a:lnTo>
                  <a:lnTo>
                    <a:pt x="114" y="196"/>
                  </a:lnTo>
                  <a:lnTo>
                    <a:pt x="112" y="200"/>
                  </a:lnTo>
                  <a:lnTo>
                    <a:pt x="110" y="202"/>
                  </a:lnTo>
                  <a:lnTo>
                    <a:pt x="110" y="206"/>
                  </a:lnTo>
                  <a:lnTo>
                    <a:pt x="108" y="208"/>
                  </a:lnTo>
                  <a:lnTo>
                    <a:pt x="106" y="212"/>
                  </a:lnTo>
                  <a:lnTo>
                    <a:pt x="104" y="214"/>
                  </a:lnTo>
                  <a:lnTo>
                    <a:pt x="102" y="214"/>
                  </a:lnTo>
                  <a:lnTo>
                    <a:pt x="104" y="220"/>
                  </a:lnTo>
                  <a:lnTo>
                    <a:pt x="104" y="222"/>
                  </a:lnTo>
                  <a:lnTo>
                    <a:pt x="96" y="220"/>
                  </a:lnTo>
                  <a:lnTo>
                    <a:pt x="92" y="220"/>
                  </a:lnTo>
                  <a:lnTo>
                    <a:pt x="34" y="216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4" y="208"/>
                  </a:lnTo>
                  <a:lnTo>
                    <a:pt x="4" y="144"/>
                  </a:lnTo>
                  <a:lnTo>
                    <a:pt x="22" y="144"/>
                  </a:lnTo>
                  <a:lnTo>
                    <a:pt x="22" y="116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40" y="104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58" y="100"/>
                  </a:lnTo>
                  <a:lnTo>
                    <a:pt x="62" y="102"/>
                  </a:lnTo>
                  <a:lnTo>
                    <a:pt x="66" y="104"/>
                  </a:lnTo>
                  <a:lnTo>
                    <a:pt x="66" y="106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80" y="112"/>
                  </a:lnTo>
                  <a:lnTo>
                    <a:pt x="84" y="112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0" y="112"/>
                  </a:lnTo>
                  <a:lnTo>
                    <a:pt x="94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8" y="104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6" y="110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4"/>
                  </a:lnTo>
                  <a:lnTo>
                    <a:pt x="130" y="112"/>
                  </a:lnTo>
                  <a:lnTo>
                    <a:pt x="132" y="112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8" y="108"/>
                  </a:lnTo>
                  <a:lnTo>
                    <a:pt x="138" y="104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42" y="100"/>
                  </a:lnTo>
                  <a:lnTo>
                    <a:pt x="144" y="100"/>
                  </a:lnTo>
                  <a:lnTo>
                    <a:pt x="144" y="98"/>
                  </a:lnTo>
                  <a:lnTo>
                    <a:pt x="146" y="96"/>
                  </a:lnTo>
                  <a:lnTo>
                    <a:pt x="146" y="9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50" y="88"/>
                  </a:lnTo>
                  <a:lnTo>
                    <a:pt x="152" y="82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6" y="74"/>
                  </a:lnTo>
                  <a:lnTo>
                    <a:pt x="158" y="70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0" y="56"/>
                  </a:lnTo>
                  <a:lnTo>
                    <a:pt x="172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6" y="54"/>
                  </a:lnTo>
                  <a:lnTo>
                    <a:pt x="176" y="52"/>
                  </a:lnTo>
                  <a:lnTo>
                    <a:pt x="180" y="52"/>
                  </a:lnTo>
                  <a:lnTo>
                    <a:pt x="182" y="52"/>
                  </a:lnTo>
                  <a:lnTo>
                    <a:pt x="182" y="50"/>
                  </a:lnTo>
                  <a:lnTo>
                    <a:pt x="188" y="50"/>
                  </a:lnTo>
                  <a:lnTo>
                    <a:pt x="190" y="46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6" y="38"/>
                  </a:lnTo>
                  <a:lnTo>
                    <a:pt x="200" y="34"/>
                  </a:lnTo>
                  <a:lnTo>
                    <a:pt x="200" y="34"/>
                  </a:lnTo>
                  <a:lnTo>
                    <a:pt x="202" y="32"/>
                  </a:lnTo>
                  <a:lnTo>
                    <a:pt x="206" y="32"/>
                  </a:lnTo>
                  <a:lnTo>
                    <a:pt x="208" y="30"/>
                  </a:lnTo>
                  <a:lnTo>
                    <a:pt x="210" y="28"/>
                  </a:lnTo>
                  <a:lnTo>
                    <a:pt x="212" y="28"/>
                  </a:lnTo>
                  <a:lnTo>
                    <a:pt x="214" y="26"/>
                  </a:lnTo>
                  <a:lnTo>
                    <a:pt x="216" y="24"/>
                  </a:lnTo>
                  <a:lnTo>
                    <a:pt x="218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22" y="20"/>
                  </a:lnTo>
                  <a:lnTo>
                    <a:pt x="222" y="18"/>
                  </a:lnTo>
                  <a:lnTo>
                    <a:pt x="226" y="16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2" y="10"/>
                  </a:lnTo>
                  <a:lnTo>
                    <a:pt x="234" y="10"/>
                  </a:lnTo>
                  <a:lnTo>
                    <a:pt x="236" y="8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44" y="4"/>
                  </a:lnTo>
                  <a:lnTo>
                    <a:pt x="248" y="2"/>
                  </a:lnTo>
                  <a:lnTo>
                    <a:pt x="250" y="2"/>
                  </a:lnTo>
                  <a:lnTo>
                    <a:pt x="254" y="2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88" y="0"/>
                  </a:lnTo>
                  <a:lnTo>
                    <a:pt x="332" y="0"/>
                  </a:lnTo>
                  <a:lnTo>
                    <a:pt x="346" y="0"/>
                  </a:lnTo>
                  <a:lnTo>
                    <a:pt x="396" y="0"/>
                  </a:lnTo>
                  <a:lnTo>
                    <a:pt x="448" y="0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5137149" y="2890843"/>
              <a:ext cx="255588" cy="333375"/>
            </a:xfrm>
            <a:custGeom>
              <a:avLst/>
              <a:gdLst>
                <a:gd name="T0" fmla="*/ 97 w 161"/>
                <a:gd name="T1" fmla="*/ 12 h 210"/>
                <a:gd name="T2" fmla="*/ 95 w 161"/>
                <a:gd name="T3" fmla="*/ 18 h 210"/>
                <a:gd name="T4" fmla="*/ 95 w 161"/>
                <a:gd name="T5" fmla="*/ 26 h 210"/>
                <a:gd name="T6" fmla="*/ 99 w 161"/>
                <a:gd name="T7" fmla="*/ 34 h 210"/>
                <a:gd name="T8" fmla="*/ 99 w 161"/>
                <a:gd name="T9" fmla="*/ 42 h 210"/>
                <a:gd name="T10" fmla="*/ 101 w 161"/>
                <a:gd name="T11" fmla="*/ 48 h 210"/>
                <a:gd name="T12" fmla="*/ 101 w 161"/>
                <a:gd name="T13" fmla="*/ 58 h 210"/>
                <a:gd name="T14" fmla="*/ 103 w 161"/>
                <a:gd name="T15" fmla="*/ 72 h 210"/>
                <a:gd name="T16" fmla="*/ 109 w 161"/>
                <a:gd name="T17" fmla="*/ 80 h 210"/>
                <a:gd name="T18" fmla="*/ 101 w 161"/>
                <a:gd name="T19" fmla="*/ 96 h 210"/>
                <a:gd name="T20" fmla="*/ 105 w 161"/>
                <a:gd name="T21" fmla="*/ 104 h 210"/>
                <a:gd name="T22" fmla="*/ 109 w 161"/>
                <a:gd name="T23" fmla="*/ 108 h 210"/>
                <a:gd name="T24" fmla="*/ 107 w 161"/>
                <a:gd name="T25" fmla="*/ 122 h 210"/>
                <a:gd name="T26" fmla="*/ 109 w 161"/>
                <a:gd name="T27" fmla="*/ 136 h 210"/>
                <a:gd name="T28" fmla="*/ 113 w 161"/>
                <a:gd name="T29" fmla="*/ 134 h 210"/>
                <a:gd name="T30" fmla="*/ 121 w 161"/>
                <a:gd name="T31" fmla="*/ 122 h 210"/>
                <a:gd name="T32" fmla="*/ 135 w 161"/>
                <a:gd name="T33" fmla="*/ 118 h 210"/>
                <a:gd name="T34" fmla="*/ 143 w 161"/>
                <a:gd name="T35" fmla="*/ 114 h 210"/>
                <a:gd name="T36" fmla="*/ 157 w 161"/>
                <a:gd name="T37" fmla="*/ 114 h 210"/>
                <a:gd name="T38" fmla="*/ 139 w 161"/>
                <a:gd name="T39" fmla="*/ 204 h 210"/>
                <a:gd name="T40" fmla="*/ 105 w 161"/>
                <a:gd name="T41" fmla="*/ 200 h 210"/>
                <a:gd name="T42" fmla="*/ 95 w 161"/>
                <a:gd name="T43" fmla="*/ 192 h 210"/>
                <a:gd name="T44" fmla="*/ 89 w 161"/>
                <a:gd name="T45" fmla="*/ 194 h 210"/>
                <a:gd name="T46" fmla="*/ 89 w 161"/>
                <a:gd name="T47" fmla="*/ 198 h 210"/>
                <a:gd name="T48" fmla="*/ 85 w 161"/>
                <a:gd name="T49" fmla="*/ 200 h 210"/>
                <a:gd name="T50" fmla="*/ 83 w 161"/>
                <a:gd name="T51" fmla="*/ 206 h 210"/>
                <a:gd name="T52" fmla="*/ 79 w 161"/>
                <a:gd name="T53" fmla="*/ 200 h 210"/>
                <a:gd name="T54" fmla="*/ 75 w 161"/>
                <a:gd name="T55" fmla="*/ 192 h 210"/>
                <a:gd name="T56" fmla="*/ 71 w 161"/>
                <a:gd name="T57" fmla="*/ 184 h 210"/>
                <a:gd name="T58" fmla="*/ 65 w 161"/>
                <a:gd name="T59" fmla="*/ 180 h 210"/>
                <a:gd name="T60" fmla="*/ 63 w 161"/>
                <a:gd name="T61" fmla="*/ 170 h 210"/>
                <a:gd name="T62" fmla="*/ 63 w 161"/>
                <a:gd name="T63" fmla="*/ 164 h 210"/>
                <a:gd name="T64" fmla="*/ 57 w 161"/>
                <a:gd name="T65" fmla="*/ 160 h 210"/>
                <a:gd name="T66" fmla="*/ 47 w 161"/>
                <a:gd name="T67" fmla="*/ 162 h 210"/>
                <a:gd name="T68" fmla="*/ 37 w 161"/>
                <a:gd name="T69" fmla="*/ 156 h 210"/>
                <a:gd name="T70" fmla="*/ 43 w 161"/>
                <a:gd name="T71" fmla="*/ 148 h 210"/>
                <a:gd name="T72" fmla="*/ 41 w 161"/>
                <a:gd name="T73" fmla="*/ 144 h 210"/>
                <a:gd name="T74" fmla="*/ 33 w 161"/>
                <a:gd name="T75" fmla="*/ 134 h 210"/>
                <a:gd name="T76" fmla="*/ 35 w 161"/>
                <a:gd name="T77" fmla="*/ 124 h 210"/>
                <a:gd name="T78" fmla="*/ 41 w 161"/>
                <a:gd name="T79" fmla="*/ 116 h 210"/>
                <a:gd name="T80" fmla="*/ 41 w 161"/>
                <a:gd name="T81" fmla="*/ 112 h 210"/>
                <a:gd name="T82" fmla="*/ 35 w 161"/>
                <a:gd name="T83" fmla="*/ 100 h 210"/>
                <a:gd name="T84" fmla="*/ 31 w 161"/>
                <a:gd name="T85" fmla="*/ 90 h 210"/>
                <a:gd name="T86" fmla="*/ 18 w 161"/>
                <a:gd name="T87" fmla="*/ 86 h 210"/>
                <a:gd name="T88" fmla="*/ 16 w 161"/>
                <a:gd name="T89" fmla="*/ 78 h 210"/>
                <a:gd name="T90" fmla="*/ 10 w 161"/>
                <a:gd name="T91" fmla="*/ 70 h 210"/>
                <a:gd name="T92" fmla="*/ 4 w 161"/>
                <a:gd name="T93" fmla="*/ 64 h 210"/>
                <a:gd name="T94" fmla="*/ 8 w 161"/>
                <a:gd name="T95" fmla="*/ 60 h 210"/>
                <a:gd name="T96" fmla="*/ 2 w 161"/>
                <a:gd name="T97" fmla="*/ 48 h 210"/>
                <a:gd name="T98" fmla="*/ 6 w 161"/>
                <a:gd name="T99" fmla="*/ 38 h 210"/>
                <a:gd name="T100" fmla="*/ 0 w 161"/>
                <a:gd name="T101" fmla="*/ 26 h 210"/>
                <a:gd name="T102" fmla="*/ 2 w 161"/>
                <a:gd name="T103" fmla="*/ 14 h 210"/>
                <a:gd name="T104" fmla="*/ 28 w 161"/>
                <a:gd name="T105" fmla="*/ 2 h 210"/>
                <a:gd name="T106" fmla="*/ 93 w 161"/>
                <a:gd name="T107" fmla="*/ 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" h="210">
                  <a:moveTo>
                    <a:pt x="97" y="4"/>
                  </a:moveTo>
                  <a:lnTo>
                    <a:pt x="95" y="6"/>
                  </a:lnTo>
                  <a:lnTo>
                    <a:pt x="95" y="10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7" y="16"/>
                  </a:lnTo>
                  <a:lnTo>
                    <a:pt x="97" y="18"/>
                  </a:lnTo>
                  <a:lnTo>
                    <a:pt x="95" y="18"/>
                  </a:lnTo>
                  <a:lnTo>
                    <a:pt x="93" y="16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99" y="3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7" y="36"/>
                  </a:lnTo>
                  <a:lnTo>
                    <a:pt x="95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101" y="54"/>
                  </a:lnTo>
                  <a:lnTo>
                    <a:pt x="101" y="56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3" y="60"/>
                  </a:lnTo>
                  <a:lnTo>
                    <a:pt x="103" y="62"/>
                  </a:lnTo>
                  <a:lnTo>
                    <a:pt x="103" y="64"/>
                  </a:lnTo>
                  <a:lnTo>
                    <a:pt x="105" y="68"/>
                  </a:lnTo>
                  <a:lnTo>
                    <a:pt x="103" y="72"/>
                  </a:lnTo>
                  <a:lnTo>
                    <a:pt x="103" y="74"/>
                  </a:lnTo>
                  <a:lnTo>
                    <a:pt x="105" y="76"/>
                  </a:lnTo>
                  <a:lnTo>
                    <a:pt x="107" y="74"/>
                  </a:lnTo>
                  <a:lnTo>
                    <a:pt x="109" y="78"/>
                  </a:lnTo>
                  <a:lnTo>
                    <a:pt x="109" y="80"/>
                  </a:lnTo>
                  <a:lnTo>
                    <a:pt x="107" y="82"/>
                  </a:lnTo>
                  <a:lnTo>
                    <a:pt x="105" y="84"/>
                  </a:lnTo>
                  <a:lnTo>
                    <a:pt x="101" y="88"/>
                  </a:lnTo>
                  <a:lnTo>
                    <a:pt x="101" y="92"/>
                  </a:lnTo>
                  <a:lnTo>
                    <a:pt x="101" y="96"/>
                  </a:lnTo>
                  <a:lnTo>
                    <a:pt x="103" y="100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8"/>
                  </a:lnTo>
                  <a:lnTo>
                    <a:pt x="107" y="110"/>
                  </a:lnTo>
                  <a:lnTo>
                    <a:pt x="109" y="108"/>
                  </a:lnTo>
                  <a:lnTo>
                    <a:pt x="109" y="110"/>
                  </a:lnTo>
                  <a:lnTo>
                    <a:pt x="107" y="114"/>
                  </a:lnTo>
                  <a:lnTo>
                    <a:pt x="107" y="118"/>
                  </a:lnTo>
                  <a:lnTo>
                    <a:pt x="107" y="120"/>
                  </a:lnTo>
                  <a:lnTo>
                    <a:pt x="107" y="122"/>
                  </a:lnTo>
                  <a:lnTo>
                    <a:pt x="109" y="124"/>
                  </a:lnTo>
                  <a:lnTo>
                    <a:pt x="109" y="128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9" y="136"/>
                  </a:lnTo>
                  <a:lnTo>
                    <a:pt x="109" y="138"/>
                  </a:lnTo>
                  <a:lnTo>
                    <a:pt x="111" y="142"/>
                  </a:lnTo>
                  <a:lnTo>
                    <a:pt x="111" y="138"/>
                  </a:lnTo>
                  <a:lnTo>
                    <a:pt x="111" y="136"/>
                  </a:lnTo>
                  <a:lnTo>
                    <a:pt x="113" y="134"/>
                  </a:lnTo>
                  <a:lnTo>
                    <a:pt x="113" y="132"/>
                  </a:lnTo>
                  <a:lnTo>
                    <a:pt x="115" y="130"/>
                  </a:lnTo>
                  <a:lnTo>
                    <a:pt x="119" y="128"/>
                  </a:lnTo>
                  <a:lnTo>
                    <a:pt x="119" y="124"/>
                  </a:lnTo>
                  <a:lnTo>
                    <a:pt x="121" y="122"/>
                  </a:lnTo>
                  <a:lnTo>
                    <a:pt x="127" y="122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3" y="118"/>
                  </a:lnTo>
                  <a:lnTo>
                    <a:pt x="135" y="118"/>
                  </a:lnTo>
                  <a:lnTo>
                    <a:pt x="137" y="118"/>
                  </a:lnTo>
                  <a:lnTo>
                    <a:pt x="137" y="116"/>
                  </a:lnTo>
                  <a:lnTo>
                    <a:pt x="139" y="114"/>
                  </a:lnTo>
                  <a:lnTo>
                    <a:pt x="141" y="114"/>
                  </a:lnTo>
                  <a:lnTo>
                    <a:pt x="143" y="114"/>
                  </a:lnTo>
                  <a:lnTo>
                    <a:pt x="147" y="112"/>
                  </a:lnTo>
                  <a:lnTo>
                    <a:pt x="149" y="114"/>
                  </a:lnTo>
                  <a:lnTo>
                    <a:pt x="151" y="114"/>
                  </a:lnTo>
                  <a:lnTo>
                    <a:pt x="153" y="114"/>
                  </a:lnTo>
                  <a:lnTo>
                    <a:pt x="157" y="114"/>
                  </a:lnTo>
                  <a:lnTo>
                    <a:pt x="161" y="112"/>
                  </a:lnTo>
                  <a:lnTo>
                    <a:pt x="161" y="140"/>
                  </a:lnTo>
                  <a:lnTo>
                    <a:pt x="143" y="140"/>
                  </a:lnTo>
                  <a:lnTo>
                    <a:pt x="143" y="204"/>
                  </a:lnTo>
                  <a:lnTo>
                    <a:pt x="139" y="204"/>
                  </a:lnTo>
                  <a:lnTo>
                    <a:pt x="139" y="210"/>
                  </a:lnTo>
                  <a:lnTo>
                    <a:pt x="131" y="208"/>
                  </a:lnTo>
                  <a:lnTo>
                    <a:pt x="103" y="208"/>
                  </a:lnTo>
                  <a:lnTo>
                    <a:pt x="105" y="206"/>
                  </a:lnTo>
                  <a:lnTo>
                    <a:pt x="105" y="200"/>
                  </a:lnTo>
                  <a:lnTo>
                    <a:pt x="105" y="198"/>
                  </a:lnTo>
                  <a:lnTo>
                    <a:pt x="103" y="194"/>
                  </a:lnTo>
                  <a:lnTo>
                    <a:pt x="99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3" y="196"/>
                  </a:lnTo>
                  <a:lnTo>
                    <a:pt x="91" y="196"/>
                  </a:lnTo>
                  <a:lnTo>
                    <a:pt x="91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91" y="198"/>
                  </a:lnTo>
                  <a:lnTo>
                    <a:pt x="89" y="198"/>
                  </a:lnTo>
                  <a:lnTo>
                    <a:pt x="89" y="198"/>
                  </a:lnTo>
                  <a:lnTo>
                    <a:pt x="87" y="198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5" y="200"/>
                  </a:lnTo>
                  <a:lnTo>
                    <a:pt x="87" y="202"/>
                  </a:lnTo>
                  <a:lnTo>
                    <a:pt x="85" y="202"/>
                  </a:lnTo>
                  <a:lnTo>
                    <a:pt x="83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3" y="206"/>
                  </a:lnTo>
                  <a:lnTo>
                    <a:pt x="81" y="206"/>
                  </a:lnTo>
                  <a:lnTo>
                    <a:pt x="79" y="204"/>
                  </a:lnTo>
                  <a:lnTo>
                    <a:pt x="81" y="202"/>
                  </a:lnTo>
                  <a:lnTo>
                    <a:pt x="79" y="200"/>
                  </a:lnTo>
                  <a:lnTo>
                    <a:pt x="77" y="198"/>
                  </a:lnTo>
                  <a:lnTo>
                    <a:pt x="75" y="196"/>
                  </a:lnTo>
                  <a:lnTo>
                    <a:pt x="75" y="196"/>
                  </a:lnTo>
                  <a:lnTo>
                    <a:pt x="77" y="194"/>
                  </a:lnTo>
                  <a:lnTo>
                    <a:pt x="75" y="192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7" y="182"/>
                  </a:lnTo>
                  <a:lnTo>
                    <a:pt x="65" y="180"/>
                  </a:lnTo>
                  <a:lnTo>
                    <a:pt x="65" y="178"/>
                  </a:lnTo>
                  <a:lnTo>
                    <a:pt x="65" y="174"/>
                  </a:lnTo>
                  <a:lnTo>
                    <a:pt x="65" y="174"/>
                  </a:lnTo>
                  <a:lnTo>
                    <a:pt x="63" y="172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5" y="168"/>
                  </a:lnTo>
                  <a:lnTo>
                    <a:pt x="65" y="166"/>
                  </a:lnTo>
                  <a:lnTo>
                    <a:pt x="63" y="166"/>
                  </a:lnTo>
                  <a:lnTo>
                    <a:pt x="63" y="164"/>
                  </a:lnTo>
                  <a:lnTo>
                    <a:pt x="63" y="164"/>
                  </a:lnTo>
                  <a:lnTo>
                    <a:pt x="63" y="162"/>
                  </a:lnTo>
                  <a:lnTo>
                    <a:pt x="59" y="162"/>
                  </a:lnTo>
                  <a:lnTo>
                    <a:pt x="59" y="160"/>
                  </a:lnTo>
                  <a:lnTo>
                    <a:pt x="57" y="160"/>
                  </a:lnTo>
                  <a:lnTo>
                    <a:pt x="55" y="160"/>
                  </a:lnTo>
                  <a:lnTo>
                    <a:pt x="53" y="162"/>
                  </a:lnTo>
                  <a:lnTo>
                    <a:pt x="51" y="162"/>
                  </a:lnTo>
                  <a:lnTo>
                    <a:pt x="49" y="164"/>
                  </a:lnTo>
                  <a:lnTo>
                    <a:pt x="47" y="162"/>
                  </a:lnTo>
                  <a:lnTo>
                    <a:pt x="45" y="162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9" y="154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0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5" y="146"/>
                  </a:lnTo>
                  <a:lnTo>
                    <a:pt x="41" y="146"/>
                  </a:lnTo>
                  <a:lnTo>
                    <a:pt x="39" y="144"/>
                  </a:lnTo>
                  <a:lnTo>
                    <a:pt x="41" y="144"/>
                  </a:lnTo>
                  <a:lnTo>
                    <a:pt x="37" y="142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33" y="126"/>
                  </a:lnTo>
                  <a:lnTo>
                    <a:pt x="33" y="124"/>
                  </a:lnTo>
                  <a:lnTo>
                    <a:pt x="35" y="124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7" y="116"/>
                  </a:lnTo>
                  <a:lnTo>
                    <a:pt x="39" y="118"/>
                  </a:lnTo>
                  <a:lnTo>
                    <a:pt x="41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7" y="110"/>
                  </a:lnTo>
                  <a:lnTo>
                    <a:pt x="35" y="106"/>
                  </a:lnTo>
                  <a:lnTo>
                    <a:pt x="35" y="102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3" y="98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0" y="88"/>
                  </a:lnTo>
                  <a:lnTo>
                    <a:pt x="30" y="86"/>
                  </a:lnTo>
                  <a:lnTo>
                    <a:pt x="26" y="88"/>
                  </a:lnTo>
                  <a:lnTo>
                    <a:pt x="22" y="88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57" y="2"/>
                  </a:lnTo>
                  <a:lnTo>
                    <a:pt x="65" y="2"/>
                  </a:lnTo>
                  <a:lnTo>
                    <a:pt x="95" y="0"/>
                  </a:lnTo>
                  <a:lnTo>
                    <a:pt x="93" y="2"/>
                  </a:lnTo>
                  <a:lnTo>
                    <a:pt x="97" y="4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519737" y="3030543"/>
              <a:ext cx="615950" cy="327025"/>
            </a:xfrm>
            <a:custGeom>
              <a:avLst/>
              <a:gdLst>
                <a:gd name="T0" fmla="*/ 380 w 388"/>
                <a:gd name="T1" fmla="*/ 48 h 206"/>
                <a:gd name="T2" fmla="*/ 386 w 388"/>
                <a:gd name="T3" fmla="*/ 66 h 206"/>
                <a:gd name="T4" fmla="*/ 386 w 388"/>
                <a:gd name="T5" fmla="*/ 74 h 206"/>
                <a:gd name="T6" fmla="*/ 378 w 388"/>
                <a:gd name="T7" fmla="*/ 84 h 206"/>
                <a:gd name="T8" fmla="*/ 370 w 388"/>
                <a:gd name="T9" fmla="*/ 94 h 206"/>
                <a:gd name="T10" fmla="*/ 364 w 388"/>
                <a:gd name="T11" fmla="*/ 104 h 206"/>
                <a:gd name="T12" fmla="*/ 318 w 388"/>
                <a:gd name="T13" fmla="*/ 132 h 206"/>
                <a:gd name="T14" fmla="*/ 312 w 388"/>
                <a:gd name="T15" fmla="*/ 146 h 206"/>
                <a:gd name="T16" fmla="*/ 302 w 388"/>
                <a:gd name="T17" fmla="*/ 158 h 206"/>
                <a:gd name="T18" fmla="*/ 288 w 388"/>
                <a:gd name="T19" fmla="*/ 160 h 206"/>
                <a:gd name="T20" fmla="*/ 280 w 388"/>
                <a:gd name="T21" fmla="*/ 172 h 206"/>
                <a:gd name="T22" fmla="*/ 270 w 388"/>
                <a:gd name="T23" fmla="*/ 178 h 206"/>
                <a:gd name="T24" fmla="*/ 256 w 388"/>
                <a:gd name="T25" fmla="*/ 190 h 206"/>
                <a:gd name="T26" fmla="*/ 234 w 388"/>
                <a:gd name="T27" fmla="*/ 190 h 206"/>
                <a:gd name="T28" fmla="*/ 214 w 388"/>
                <a:gd name="T29" fmla="*/ 196 h 206"/>
                <a:gd name="T30" fmla="*/ 198 w 388"/>
                <a:gd name="T31" fmla="*/ 202 h 206"/>
                <a:gd name="T32" fmla="*/ 184 w 388"/>
                <a:gd name="T33" fmla="*/ 204 h 206"/>
                <a:gd name="T34" fmla="*/ 166 w 388"/>
                <a:gd name="T35" fmla="*/ 206 h 206"/>
                <a:gd name="T36" fmla="*/ 140 w 388"/>
                <a:gd name="T37" fmla="*/ 196 h 206"/>
                <a:gd name="T38" fmla="*/ 128 w 388"/>
                <a:gd name="T39" fmla="*/ 190 h 206"/>
                <a:gd name="T40" fmla="*/ 114 w 388"/>
                <a:gd name="T41" fmla="*/ 188 h 206"/>
                <a:gd name="T42" fmla="*/ 106 w 388"/>
                <a:gd name="T43" fmla="*/ 186 h 206"/>
                <a:gd name="T44" fmla="*/ 100 w 388"/>
                <a:gd name="T45" fmla="*/ 186 h 206"/>
                <a:gd name="T46" fmla="*/ 90 w 388"/>
                <a:gd name="T47" fmla="*/ 188 h 206"/>
                <a:gd name="T48" fmla="*/ 80 w 388"/>
                <a:gd name="T49" fmla="*/ 194 h 206"/>
                <a:gd name="T50" fmla="*/ 72 w 388"/>
                <a:gd name="T51" fmla="*/ 200 h 206"/>
                <a:gd name="T52" fmla="*/ 60 w 388"/>
                <a:gd name="T53" fmla="*/ 200 h 206"/>
                <a:gd name="T54" fmla="*/ 44 w 388"/>
                <a:gd name="T55" fmla="*/ 200 h 206"/>
                <a:gd name="T56" fmla="*/ 10 w 388"/>
                <a:gd name="T57" fmla="*/ 128 h 206"/>
                <a:gd name="T58" fmla="*/ 2 w 388"/>
                <a:gd name="T59" fmla="*/ 128 h 206"/>
                <a:gd name="T60" fmla="*/ 8 w 388"/>
                <a:gd name="T61" fmla="*/ 110 h 206"/>
                <a:gd name="T62" fmla="*/ 16 w 388"/>
                <a:gd name="T63" fmla="*/ 94 h 206"/>
                <a:gd name="T64" fmla="*/ 20 w 388"/>
                <a:gd name="T65" fmla="*/ 90 h 206"/>
                <a:gd name="T66" fmla="*/ 24 w 388"/>
                <a:gd name="T67" fmla="*/ 82 h 206"/>
                <a:gd name="T68" fmla="*/ 28 w 388"/>
                <a:gd name="T69" fmla="*/ 74 h 206"/>
                <a:gd name="T70" fmla="*/ 30 w 388"/>
                <a:gd name="T71" fmla="*/ 62 h 206"/>
                <a:gd name="T72" fmla="*/ 42 w 388"/>
                <a:gd name="T73" fmla="*/ 54 h 206"/>
                <a:gd name="T74" fmla="*/ 54 w 388"/>
                <a:gd name="T75" fmla="*/ 50 h 206"/>
                <a:gd name="T76" fmla="*/ 64 w 388"/>
                <a:gd name="T77" fmla="*/ 46 h 206"/>
                <a:gd name="T78" fmla="*/ 70 w 388"/>
                <a:gd name="T79" fmla="*/ 40 h 206"/>
                <a:gd name="T80" fmla="*/ 88 w 388"/>
                <a:gd name="T81" fmla="*/ 42 h 206"/>
                <a:gd name="T82" fmla="*/ 96 w 388"/>
                <a:gd name="T83" fmla="*/ 36 h 206"/>
                <a:gd name="T84" fmla="*/ 104 w 388"/>
                <a:gd name="T85" fmla="*/ 24 h 206"/>
                <a:gd name="T86" fmla="*/ 116 w 388"/>
                <a:gd name="T87" fmla="*/ 22 h 206"/>
                <a:gd name="T88" fmla="*/ 128 w 388"/>
                <a:gd name="T89" fmla="*/ 24 h 206"/>
                <a:gd name="T90" fmla="*/ 136 w 388"/>
                <a:gd name="T91" fmla="*/ 32 h 206"/>
                <a:gd name="T92" fmla="*/ 142 w 388"/>
                <a:gd name="T93" fmla="*/ 36 h 206"/>
                <a:gd name="T94" fmla="*/ 152 w 388"/>
                <a:gd name="T95" fmla="*/ 44 h 206"/>
                <a:gd name="T96" fmla="*/ 160 w 388"/>
                <a:gd name="T97" fmla="*/ 46 h 206"/>
                <a:gd name="T98" fmla="*/ 172 w 388"/>
                <a:gd name="T99" fmla="*/ 52 h 206"/>
                <a:gd name="T100" fmla="*/ 186 w 388"/>
                <a:gd name="T101" fmla="*/ 52 h 206"/>
                <a:gd name="T102" fmla="*/ 200 w 388"/>
                <a:gd name="T103" fmla="*/ 42 h 206"/>
                <a:gd name="T104" fmla="*/ 210 w 388"/>
                <a:gd name="T105" fmla="*/ 30 h 206"/>
                <a:gd name="T106" fmla="*/ 218 w 388"/>
                <a:gd name="T107" fmla="*/ 14 h 206"/>
                <a:gd name="T108" fmla="*/ 294 w 388"/>
                <a:gd name="T109" fmla="*/ 12 h 206"/>
                <a:gd name="T110" fmla="*/ 304 w 388"/>
                <a:gd name="T111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8" h="206">
                  <a:moveTo>
                    <a:pt x="350" y="0"/>
                  </a:moveTo>
                  <a:lnTo>
                    <a:pt x="350" y="24"/>
                  </a:lnTo>
                  <a:lnTo>
                    <a:pt x="366" y="36"/>
                  </a:lnTo>
                  <a:lnTo>
                    <a:pt x="374" y="44"/>
                  </a:lnTo>
                  <a:lnTo>
                    <a:pt x="376" y="46"/>
                  </a:lnTo>
                  <a:lnTo>
                    <a:pt x="380" y="48"/>
                  </a:lnTo>
                  <a:lnTo>
                    <a:pt x="380" y="52"/>
                  </a:lnTo>
                  <a:lnTo>
                    <a:pt x="382" y="52"/>
                  </a:lnTo>
                  <a:lnTo>
                    <a:pt x="386" y="56"/>
                  </a:lnTo>
                  <a:lnTo>
                    <a:pt x="386" y="60"/>
                  </a:lnTo>
                  <a:lnTo>
                    <a:pt x="386" y="62"/>
                  </a:lnTo>
                  <a:lnTo>
                    <a:pt x="386" y="66"/>
                  </a:lnTo>
                  <a:lnTo>
                    <a:pt x="384" y="68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2"/>
                  </a:lnTo>
                  <a:lnTo>
                    <a:pt x="388" y="74"/>
                  </a:lnTo>
                  <a:lnTo>
                    <a:pt x="386" y="74"/>
                  </a:lnTo>
                  <a:lnTo>
                    <a:pt x="384" y="76"/>
                  </a:lnTo>
                  <a:lnTo>
                    <a:pt x="382" y="76"/>
                  </a:lnTo>
                  <a:lnTo>
                    <a:pt x="380" y="76"/>
                  </a:lnTo>
                  <a:lnTo>
                    <a:pt x="378" y="80"/>
                  </a:lnTo>
                  <a:lnTo>
                    <a:pt x="378" y="84"/>
                  </a:lnTo>
                  <a:lnTo>
                    <a:pt x="378" y="84"/>
                  </a:lnTo>
                  <a:lnTo>
                    <a:pt x="378" y="84"/>
                  </a:lnTo>
                  <a:lnTo>
                    <a:pt x="374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72" y="90"/>
                  </a:lnTo>
                  <a:lnTo>
                    <a:pt x="370" y="94"/>
                  </a:lnTo>
                  <a:lnTo>
                    <a:pt x="368" y="96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368" y="102"/>
                  </a:lnTo>
                  <a:lnTo>
                    <a:pt x="366" y="104"/>
                  </a:lnTo>
                  <a:lnTo>
                    <a:pt x="364" y="104"/>
                  </a:lnTo>
                  <a:lnTo>
                    <a:pt x="360" y="106"/>
                  </a:lnTo>
                  <a:lnTo>
                    <a:pt x="328" y="134"/>
                  </a:lnTo>
                  <a:lnTo>
                    <a:pt x="326" y="134"/>
                  </a:lnTo>
                  <a:lnTo>
                    <a:pt x="324" y="132"/>
                  </a:lnTo>
                  <a:lnTo>
                    <a:pt x="320" y="132"/>
                  </a:lnTo>
                  <a:lnTo>
                    <a:pt x="318" y="132"/>
                  </a:lnTo>
                  <a:lnTo>
                    <a:pt x="316" y="132"/>
                  </a:lnTo>
                  <a:lnTo>
                    <a:pt x="314" y="136"/>
                  </a:lnTo>
                  <a:lnTo>
                    <a:pt x="312" y="136"/>
                  </a:lnTo>
                  <a:lnTo>
                    <a:pt x="312" y="138"/>
                  </a:lnTo>
                  <a:lnTo>
                    <a:pt x="314" y="140"/>
                  </a:lnTo>
                  <a:lnTo>
                    <a:pt x="312" y="146"/>
                  </a:lnTo>
                  <a:lnTo>
                    <a:pt x="310" y="146"/>
                  </a:lnTo>
                  <a:lnTo>
                    <a:pt x="308" y="150"/>
                  </a:lnTo>
                  <a:lnTo>
                    <a:pt x="310" y="152"/>
                  </a:lnTo>
                  <a:lnTo>
                    <a:pt x="308" y="156"/>
                  </a:lnTo>
                  <a:lnTo>
                    <a:pt x="304" y="156"/>
                  </a:lnTo>
                  <a:lnTo>
                    <a:pt x="302" y="158"/>
                  </a:lnTo>
                  <a:lnTo>
                    <a:pt x="300" y="158"/>
                  </a:lnTo>
                  <a:lnTo>
                    <a:pt x="298" y="158"/>
                  </a:lnTo>
                  <a:lnTo>
                    <a:pt x="296" y="158"/>
                  </a:lnTo>
                  <a:lnTo>
                    <a:pt x="294" y="158"/>
                  </a:lnTo>
                  <a:lnTo>
                    <a:pt x="290" y="158"/>
                  </a:lnTo>
                  <a:lnTo>
                    <a:pt x="288" y="160"/>
                  </a:lnTo>
                  <a:lnTo>
                    <a:pt x="286" y="160"/>
                  </a:lnTo>
                  <a:lnTo>
                    <a:pt x="284" y="164"/>
                  </a:lnTo>
                  <a:lnTo>
                    <a:pt x="282" y="166"/>
                  </a:lnTo>
                  <a:lnTo>
                    <a:pt x="282" y="170"/>
                  </a:lnTo>
                  <a:lnTo>
                    <a:pt x="280" y="170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80" y="174"/>
                  </a:lnTo>
                  <a:lnTo>
                    <a:pt x="278" y="174"/>
                  </a:lnTo>
                  <a:lnTo>
                    <a:pt x="276" y="176"/>
                  </a:lnTo>
                  <a:lnTo>
                    <a:pt x="276" y="174"/>
                  </a:lnTo>
                  <a:lnTo>
                    <a:pt x="270" y="178"/>
                  </a:lnTo>
                  <a:lnTo>
                    <a:pt x="268" y="180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0" y="186"/>
                  </a:lnTo>
                  <a:lnTo>
                    <a:pt x="260" y="188"/>
                  </a:lnTo>
                  <a:lnTo>
                    <a:pt x="256" y="190"/>
                  </a:lnTo>
                  <a:lnTo>
                    <a:pt x="252" y="190"/>
                  </a:lnTo>
                  <a:lnTo>
                    <a:pt x="248" y="190"/>
                  </a:lnTo>
                  <a:lnTo>
                    <a:pt x="242" y="188"/>
                  </a:lnTo>
                  <a:lnTo>
                    <a:pt x="240" y="190"/>
                  </a:lnTo>
                  <a:lnTo>
                    <a:pt x="238" y="190"/>
                  </a:lnTo>
                  <a:lnTo>
                    <a:pt x="234" y="190"/>
                  </a:lnTo>
                  <a:lnTo>
                    <a:pt x="234" y="192"/>
                  </a:lnTo>
                  <a:lnTo>
                    <a:pt x="232" y="192"/>
                  </a:lnTo>
                  <a:lnTo>
                    <a:pt x="228" y="192"/>
                  </a:lnTo>
                  <a:lnTo>
                    <a:pt x="226" y="192"/>
                  </a:lnTo>
                  <a:lnTo>
                    <a:pt x="224" y="194"/>
                  </a:lnTo>
                  <a:lnTo>
                    <a:pt x="214" y="196"/>
                  </a:lnTo>
                  <a:lnTo>
                    <a:pt x="212" y="198"/>
                  </a:lnTo>
                  <a:lnTo>
                    <a:pt x="208" y="198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00" y="200"/>
                  </a:lnTo>
                  <a:lnTo>
                    <a:pt x="198" y="202"/>
                  </a:lnTo>
                  <a:lnTo>
                    <a:pt x="196" y="202"/>
                  </a:lnTo>
                  <a:lnTo>
                    <a:pt x="194" y="204"/>
                  </a:lnTo>
                  <a:lnTo>
                    <a:pt x="192" y="204"/>
                  </a:lnTo>
                  <a:lnTo>
                    <a:pt x="188" y="204"/>
                  </a:lnTo>
                  <a:lnTo>
                    <a:pt x="186" y="204"/>
                  </a:lnTo>
                  <a:lnTo>
                    <a:pt x="184" y="204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78" y="204"/>
                  </a:lnTo>
                  <a:lnTo>
                    <a:pt x="174" y="206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0" y="206"/>
                  </a:lnTo>
                  <a:lnTo>
                    <a:pt x="158" y="206"/>
                  </a:lnTo>
                  <a:lnTo>
                    <a:pt x="150" y="204"/>
                  </a:lnTo>
                  <a:lnTo>
                    <a:pt x="148" y="202"/>
                  </a:lnTo>
                  <a:lnTo>
                    <a:pt x="144" y="202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4" y="194"/>
                  </a:lnTo>
                  <a:lnTo>
                    <a:pt x="132" y="192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90"/>
                  </a:lnTo>
                  <a:lnTo>
                    <a:pt x="124" y="190"/>
                  </a:lnTo>
                  <a:lnTo>
                    <a:pt x="122" y="190"/>
                  </a:lnTo>
                  <a:lnTo>
                    <a:pt x="122" y="188"/>
                  </a:lnTo>
                  <a:lnTo>
                    <a:pt x="118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06" y="186"/>
                  </a:lnTo>
                  <a:lnTo>
                    <a:pt x="104" y="186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00" y="184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4" y="186"/>
                  </a:lnTo>
                  <a:lnTo>
                    <a:pt x="90" y="188"/>
                  </a:lnTo>
                  <a:lnTo>
                    <a:pt x="90" y="190"/>
                  </a:lnTo>
                  <a:lnTo>
                    <a:pt x="88" y="192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4" y="192"/>
                  </a:lnTo>
                  <a:lnTo>
                    <a:pt x="80" y="194"/>
                  </a:lnTo>
                  <a:lnTo>
                    <a:pt x="82" y="196"/>
                  </a:lnTo>
                  <a:lnTo>
                    <a:pt x="80" y="198"/>
                  </a:lnTo>
                  <a:lnTo>
                    <a:pt x="78" y="196"/>
                  </a:lnTo>
                  <a:lnTo>
                    <a:pt x="76" y="196"/>
                  </a:lnTo>
                  <a:lnTo>
                    <a:pt x="74" y="198"/>
                  </a:lnTo>
                  <a:lnTo>
                    <a:pt x="72" y="200"/>
                  </a:lnTo>
                  <a:lnTo>
                    <a:pt x="70" y="200"/>
                  </a:lnTo>
                  <a:lnTo>
                    <a:pt x="68" y="202"/>
                  </a:lnTo>
                  <a:lnTo>
                    <a:pt x="66" y="200"/>
                  </a:lnTo>
                  <a:lnTo>
                    <a:pt x="64" y="200"/>
                  </a:lnTo>
                  <a:lnTo>
                    <a:pt x="64" y="198"/>
                  </a:lnTo>
                  <a:lnTo>
                    <a:pt x="60" y="200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0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0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4"/>
                  </a:lnTo>
                  <a:lnTo>
                    <a:pt x="28" y="174"/>
                  </a:lnTo>
                  <a:lnTo>
                    <a:pt x="12" y="132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6" y="132"/>
                  </a:lnTo>
                  <a:lnTo>
                    <a:pt x="4" y="132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2" y="104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24" y="82"/>
                  </a:lnTo>
                  <a:lnTo>
                    <a:pt x="26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6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2" y="40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8" y="42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2"/>
                  </a:lnTo>
                  <a:lnTo>
                    <a:pt x="98" y="28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8" y="26"/>
                  </a:lnTo>
                  <a:lnTo>
                    <a:pt x="110" y="24"/>
                  </a:lnTo>
                  <a:lnTo>
                    <a:pt x="112" y="24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0" y="26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4" y="30"/>
                  </a:lnTo>
                  <a:lnTo>
                    <a:pt x="136" y="32"/>
                  </a:lnTo>
                  <a:lnTo>
                    <a:pt x="138" y="30"/>
                  </a:lnTo>
                  <a:lnTo>
                    <a:pt x="140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2" y="32"/>
                  </a:lnTo>
                  <a:lnTo>
                    <a:pt x="142" y="36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0" y="46"/>
                  </a:lnTo>
                  <a:lnTo>
                    <a:pt x="164" y="44"/>
                  </a:lnTo>
                  <a:lnTo>
                    <a:pt x="164" y="46"/>
                  </a:lnTo>
                  <a:lnTo>
                    <a:pt x="166" y="48"/>
                  </a:lnTo>
                  <a:lnTo>
                    <a:pt x="168" y="48"/>
                  </a:lnTo>
                  <a:lnTo>
                    <a:pt x="172" y="50"/>
                  </a:lnTo>
                  <a:lnTo>
                    <a:pt x="172" y="52"/>
                  </a:lnTo>
                  <a:lnTo>
                    <a:pt x="174" y="54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82" y="56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90" y="50"/>
                  </a:lnTo>
                  <a:lnTo>
                    <a:pt x="192" y="50"/>
                  </a:lnTo>
                  <a:lnTo>
                    <a:pt x="196" y="48"/>
                  </a:lnTo>
                  <a:lnTo>
                    <a:pt x="198" y="46"/>
                  </a:lnTo>
                  <a:lnTo>
                    <a:pt x="200" y="44"/>
                  </a:lnTo>
                  <a:lnTo>
                    <a:pt x="200" y="42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204" y="38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2" y="28"/>
                  </a:lnTo>
                  <a:lnTo>
                    <a:pt x="212" y="26"/>
                  </a:lnTo>
                  <a:lnTo>
                    <a:pt x="214" y="22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8" y="14"/>
                  </a:lnTo>
                  <a:lnTo>
                    <a:pt x="244" y="16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8" y="16"/>
                  </a:lnTo>
                  <a:lnTo>
                    <a:pt x="278" y="12"/>
                  </a:lnTo>
                  <a:lnTo>
                    <a:pt x="294" y="12"/>
                  </a:lnTo>
                  <a:lnTo>
                    <a:pt x="294" y="10"/>
                  </a:lnTo>
                  <a:lnTo>
                    <a:pt x="300" y="10"/>
                  </a:lnTo>
                  <a:lnTo>
                    <a:pt x="300" y="6"/>
                  </a:lnTo>
                  <a:lnTo>
                    <a:pt x="304" y="6"/>
                  </a:lnTo>
                  <a:lnTo>
                    <a:pt x="304" y="4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0"/>
                  </a:lnTo>
                  <a:lnTo>
                    <a:pt x="312" y="0"/>
                  </a:lnTo>
                  <a:lnTo>
                    <a:pt x="350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6040437" y="3106743"/>
              <a:ext cx="257175" cy="346075"/>
            </a:xfrm>
            <a:custGeom>
              <a:avLst/>
              <a:gdLst>
                <a:gd name="T0" fmla="*/ 76 w 162"/>
                <a:gd name="T1" fmla="*/ 20 h 218"/>
                <a:gd name="T2" fmla="*/ 88 w 162"/>
                <a:gd name="T3" fmla="*/ 30 h 218"/>
                <a:gd name="T4" fmla="*/ 106 w 162"/>
                <a:gd name="T5" fmla="*/ 44 h 218"/>
                <a:gd name="T6" fmla="*/ 140 w 162"/>
                <a:gd name="T7" fmla="*/ 72 h 218"/>
                <a:gd name="T8" fmla="*/ 152 w 162"/>
                <a:gd name="T9" fmla="*/ 82 h 218"/>
                <a:gd name="T10" fmla="*/ 146 w 162"/>
                <a:gd name="T11" fmla="*/ 90 h 218"/>
                <a:gd name="T12" fmla="*/ 140 w 162"/>
                <a:gd name="T13" fmla="*/ 98 h 218"/>
                <a:gd name="T14" fmla="*/ 140 w 162"/>
                <a:gd name="T15" fmla="*/ 106 h 218"/>
                <a:gd name="T16" fmla="*/ 138 w 162"/>
                <a:gd name="T17" fmla="*/ 116 h 218"/>
                <a:gd name="T18" fmla="*/ 144 w 162"/>
                <a:gd name="T19" fmla="*/ 126 h 218"/>
                <a:gd name="T20" fmla="*/ 146 w 162"/>
                <a:gd name="T21" fmla="*/ 130 h 218"/>
                <a:gd name="T22" fmla="*/ 148 w 162"/>
                <a:gd name="T23" fmla="*/ 138 h 218"/>
                <a:gd name="T24" fmla="*/ 154 w 162"/>
                <a:gd name="T25" fmla="*/ 144 h 218"/>
                <a:gd name="T26" fmla="*/ 158 w 162"/>
                <a:gd name="T27" fmla="*/ 154 h 218"/>
                <a:gd name="T28" fmla="*/ 158 w 162"/>
                <a:gd name="T29" fmla="*/ 158 h 218"/>
                <a:gd name="T30" fmla="*/ 162 w 162"/>
                <a:gd name="T31" fmla="*/ 162 h 218"/>
                <a:gd name="T32" fmla="*/ 158 w 162"/>
                <a:gd name="T33" fmla="*/ 170 h 218"/>
                <a:gd name="T34" fmla="*/ 156 w 162"/>
                <a:gd name="T35" fmla="*/ 180 h 218"/>
                <a:gd name="T36" fmla="*/ 154 w 162"/>
                <a:gd name="T37" fmla="*/ 186 h 218"/>
                <a:gd name="T38" fmla="*/ 156 w 162"/>
                <a:gd name="T39" fmla="*/ 190 h 218"/>
                <a:gd name="T40" fmla="*/ 152 w 162"/>
                <a:gd name="T41" fmla="*/ 194 h 218"/>
                <a:gd name="T42" fmla="*/ 144 w 162"/>
                <a:gd name="T43" fmla="*/ 194 h 218"/>
                <a:gd name="T44" fmla="*/ 140 w 162"/>
                <a:gd name="T45" fmla="*/ 196 h 218"/>
                <a:gd name="T46" fmla="*/ 140 w 162"/>
                <a:gd name="T47" fmla="*/ 206 h 218"/>
                <a:gd name="T48" fmla="*/ 140 w 162"/>
                <a:gd name="T49" fmla="*/ 208 h 218"/>
                <a:gd name="T50" fmla="*/ 136 w 162"/>
                <a:gd name="T51" fmla="*/ 214 h 218"/>
                <a:gd name="T52" fmla="*/ 130 w 162"/>
                <a:gd name="T53" fmla="*/ 216 h 218"/>
                <a:gd name="T54" fmla="*/ 122 w 162"/>
                <a:gd name="T55" fmla="*/ 212 h 218"/>
                <a:gd name="T56" fmla="*/ 116 w 162"/>
                <a:gd name="T57" fmla="*/ 204 h 218"/>
                <a:gd name="T58" fmla="*/ 112 w 162"/>
                <a:gd name="T59" fmla="*/ 190 h 218"/>
                <a:gd name="T60" fmla="*/ 98 w 162"/>
                <a:gd name="T61" fmla="*/ 188 h 218"/>
                <a:gd name="T62" fmla="*/ 90 w 162"/>
                <a:gd name="T63" fmla="*/ 192 h 218"/>
                <a:gd name="T64" fmla="*/ 80 w 162"/>
                <a:gd name="T65" fmla="*/ 200 h 218"/>
                <a:gd name="T66" fmla="*/ 66 w 162"/>
                <a:gd name="T67" fmla="*/ 208 h 218"/>
                <a:gd name="T68" fmla="*/ 44 w 162"/>
                <a:gd name="T69" fmla="*/ 198 h 218"/>
                <a:gd name="T70" fmla="*/ 0 w 162"/>
                <a:gd name="T71" fmla="*/ 178 h 218"/>
                <a:gd name="T72" fmla="*/ 0 w 162"/>
                <a:gd name="T73" fmla="*/ 154 h 218"/>
                <a:gd name="T74" fmla="*/ 0 w 162"/>
                <a:gd name="T75" fmla="*/ 102 h 218"/>
                <a:gd name="T76" fmla="*/ 36 w 162"/>
                <a:gd name="T77" fmla="*/ 56 h 218"/>
                <a:gd name="T78" fmla="*/ 40 w 162"/>
                <a:gd name="T79" fmla="*/ 52 h 218"/>
                <a:gd name="T80" fmla="*/ 42 w 162"/>
                <a:gd name="T81" fmla="*/ 46 h 218"/>
                <a:gd name="T82" fmla="*/ 46 w 162"/>
                <a:gd name="T83" fmla="*/ 40 h 218"/>
                <a:gd name="T84" fmla="*/ 50 w 162"/>
                <a:gd name="T85" fmla="*/ 36 h 218"/>
                <a:gd name="T86" fmla="*/ 52 w 162"/>
                <a:gd name="T87" fmla="*/ 28 h 218"/>
                <a:gd name="T88" fmla="*/ 58 w 162"/>
                <a:gd name="T89" fmla="*/ 26 h 218"/>
                <a:gd name="T90" fmla="*/ 60 w 162"/>
                <a:gd name="T91" fmla="*/ 22 h 218"/>
                <a:gd name="T92" fmla="*/ 58 w 162"/>
                <a:gd name="T93" fmla="*/ 18 h 218"/>
                <a:gd name="T94" fmla="*/ 58 w 162"/>
                <a:gd name="T95" fmla="*/ 8 h 218"/>
                <a:gd name="T96" fmla="*/ 52 w 162"/>
                <a:gd name="T9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2" h="218">
                  <a:moveTo>
                    <a:pt x="52" y="0"/>
                  </a:moveTo>
                  <a:lnTo>
                    <a:pt x="68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6" y="30"/>
                  </a:lnTo>
                  <a:lnTo>
                    <a:pt x="88" y="30"/>
                  </a:lnTo>
                  <a:lnTo>
                    <a:pt x="98" y="38"/>
                  </a:lnTo>
                  <a:lnTo>
                    <a:pt x="100" y="40"/>
                  </a:lnTo>
                  <a:lnTo>
                    <a:pt x="106" y="44"/>
                  </a:lnTo>
                  <a:lnTo>
                    <a:pt x="112" y="52"/>
                  </a:lnTo>
                  <a:lnTo>
                    <a:pt x="120" y="58"/>
                  </a:lnTo>
                  <a:lnTo>
                    <a:pt x="140" y="72"/>
                  </a:lnTo>
                  <a:lnTo>
                    <a:pt x="142" y="74"/>
                  </a:lnTo>
                  <a:lnTo>
                    <a:pt x="144" y="78"/>
                  </a:lnTo>
                  <a:lnTo>
                    <a:pt x="152" y="82"/>
                  </a:lnTo>
                  <a:lnTo>
                    <a:pt x="148" y="84"/>
                  </a:lnTo>
                  <a:lnTo>
                    <a:pt x="148" y="86"/>
                  </a:lnTo>
                  <a:lnTo>
                    <a:pt x="146" y="90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40" y="102"/>
                  </a:lnTo>
                  <a:lnTo>
                    <a:pt x="140" y="106"/>
                  </a:lnTo>
                  <a:lnTo>
                    <a:pt x="140" y="110"/>
                  </a:lnTo>
                  <a:lnTo>
                    <a:pt x="138" y="114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40" y="122"/>
                  </a:lnTo>
                  <a:lnTo>
                    <a:pt x="144" y="126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48" y="138"/>
                  </a:lnTo>
                  <a:lnTo>
                    <a:pt x="150" y="142"/>
                  </a:lnTo>
                  <a:lnTo>
                    <a:pt x="152" y="142"/>
                  </a:lnTo>
                  <a:lnTo>
                    <a:pt x="154" y="144"/>
                  </a:lnTo>
                  <a:lnTo>
                    <a:pt x="154" y="148"/>
                  </a:lnTo>
                  <a:lnTo>
                    <a:pt x="156" y="150"/>
                  </a:lnTo>
                  <a:lnTo>
                    <a:pt x="158" y="154"/>
                  </a:lnTo>
                  <a:lnTo>
                    <a:pt x="156" y="156"/>
                  </a:lnTo>
                  <a:lnTo>
                    <a:pt x="156" y="158"/>
                  </a:lnTo>
                  <a:lnTo>
                    <a:pt x="158" y="158"/>
                  </a:lnTo>
                  <a:lnTo>
                    <a:pt x="160" y="158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2" y="166"/>
                  </a:lnTo>
                  <a:lnTo>
                    <a:pt x="160" y="168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58" y="174"/>
                  </a:lnTo>
                  <a:lnTo>
                    <a:pt x="156" y="180"/>
                  </a:lnTo>
                  <a:lnTo>
                    <a:pt x="156" y="182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54" y="186"/>
                  </a:lnTo>
                  <a:lnTo>
                    <a:pt x="156" y="188"/>
                  </a:lnTo>
                  <a:lnTo>
                    <a:pt x="156" y="190"/>
                  </a:lnTo>
                  <a:lnTo>
                    <a:pt x="156" y="192"/>
                  </a:lnTo>
                  <a:lnTo>
                    <a:pt x="154" y="194"/>
                  </a:lnTo>
                  <a:lnTo>
                    <a:pt x="152" y="194"/>
                  </a:lnTo>
                  <a:lnTo>
                    <a:pt x="150" y="196"/>
                  </a:lnTo>
                  <a:lnTo>
                    <a:pt x="148" y="196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40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6" y="210"/>
                  </a:lnTo>
                  <a:lnTo>
                    <a:pt x="134" y="212"/>
                  </a:lnTo>
                  <a:lnTo>
                    <a:pt x="136" y="214"/>
                  </a:lnTo>
                  <a:lnTo>
                    <a:pt x="134" y="216"/>
                  </a:lnTo>
                  <a:lnTo>
                    <a:pt x="134" y="218"/>
                  </a:lnTo>
                  <a:lnTo>
                    <a:pt x="130" y="216"/>
                  </a:lnTo>
                  <a:lnTo>
                    <a:pt x="128" y="214"/>
                  </a:lnTo>
                  <a:lnTo>
                    <a:pt x="126" y="212"/>
                  </a:lnTo>
                  <a:lnTo>
                    <a:pt x="122" y="212"/>
                  </a:lnTo>
                  <a:lnTo>
                    <a:pt x="120" y="208"/>
                  </a:lnTo>
                  <a:lnTo>
                    <a:pt x="120" y="206"/>
                  </a:lnTo>
                  <a:lnTo>
                    <a:pt x="116" y="204"/>
                  </a:lnTo>
                  <a:lnTo>
                    <a:pt x="114" y="194"/>
                  </a:lnTo>
                  <a:lnTo>
                    <a:pt x="114" y="192"/>
                  </a:lnTo>
                  <a:lnTo>
                    <a:pt x="112" y="190"/>
                  </a:lnTo>
                  <a:lnTo>
                    <a:pt x="110" y="188"/>
                  </a:lnTo>
                  <a:lnTo>
                    <a:pt x="104" y="188"/>
                  </a:lnTo>
                  <a:lnTo>
                    <a:pt x="98" y="188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4" y="194"/>
                  </a:lnTo>
                  <a:lnTo>
                    <a:pt x="82" y="196"/>
                  </a:lnTo>
                  <a:lnTo>
                    <a:pt x="80" y="200"/>
                  </a:lnTo>
                  <a:lnTo>
                    <a:pt x="76" y="200"/>
                  </a:lnTo>
                  <a:lnTo>
                    <a:pt x="70" y="204"/>
                  </a:lnTo>
                  <a:lnTo>
                    <a:pt x="66" y="208"/>
                  </a:lnTo>
                  <a:lnTo>
                    <a:pt x="62" y="208"/>
                  </a:lnTo>
                  <a:lnTo>
                    <a:pt x="54" y="204"/>
                  </a:lnTo>
                  <a:lnTo>
                    <a:pt x="44" y="198"/>
                  </a:lnTo>
                  <a:lnTo>
                    <a:pt x="18" y="182"/>
                  </a:lnTo>
                  <a:lnTo>
                    <a:pt x="6" y="176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32" y="58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6" y="20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4905374" y="3113093"/>
              <a:ext cx="442913" cy="355600"/>
            </a:xfrm>
            <a:custGeom>
              <a:avLst/>
              <a:gdLst>
                <a:gd name="T0" fmla="*/ 187 w 279"/>
                <a:gd name="T1" fmla="*/ 6 h 224"/>
                <a:gd name="T2" fmla="*/ 187 w 279"/>
                <a:gd name="T3" fmla="*/ 12 h 224"/>
                <a:gd name="T4" fmla="*/ 187 w 279"/>
                <a:gd name="T5" fmla="*/ 20 h 224"/>
                <a:gd name="T6" fmla="*/ 197 w 279"/>
                <a:gd name="T7" fmla="*/ 22 h 224"/>
                <a:gd name="T8" fmla="*/ 205 w 279"/>
                <a:gd name="T9" fmla="*/ 22 h 224"/>
                <a:gd name="T10" fmla="*/ 211 w 279"/>
                <a:gd name="T11" fmla="*/ 26 h 224"/>
                <a:gd name="T12" fmla="*/ 211 w 279"/>
                <a:gd name="T13" fmla="*/ 34 h 224"/>
                <a:gd name="T14" fmla="*/ 213 w 279"/>
                <a:gd name="T15" fmla="*/ 44 h 224"/>
                <a:gd name="T16" fmla="*/ 221 w 279"/>
                <a:gd name="T17" fmla="*/ 46 h 224"/>
                <a:gd name="T18" fmla="*/ 221 w 279"/>
                <a:gd name="T19" fmla="*/ 56 h 224"/>
                <a:gd name="T20" fmla="*/ 225 w 279"/>
                <a:gd name="T21" fmla="*/ 64 h 224"/>
                <a:gd name="T22" fmla="*/ 229 w 279"/>
                <a:gd name="T23" fmla="*/ 64 h 224"/>
                <a:gd name="T24" fmla="*/ 231 w 279"/>
                <a:gd name="T25" fmla="*/ 58 h 224"/>
                <a:gd name="T26" fmla="*/ 235 w 279"/>
                <a:gd name="T27" fmla="*/ 56 h 224"/>
                <a:gd name="T28" fmla="*/ 237 w 279"/>
                <a:gd name="T29" fmla="*/ 56 h 224"/>
                <a:gd name="T30" fmla="*/ 245 w 279"/>
                <a:gd name="T31" fmla="*/ 52 h 224"/>
                <a:gd name="T32" fmla="*/ 249 w 279"/>
                <a:gd name="T33" fmla="*/ 68 h 224"/>
                <a:gd name="T34" fmla="*/ 239 w 279"/>
                <a:gd name="T35" fmla="*/ 84 h 224"/>
                <a:gd name="T36" fmla="*/ 255 w 279"/>
                <a:gd name="T37" fmla="*/ 102 h 224"/>
                <a:gd name="T38" fmla="*/ 261 w 279"/>
                <a:gd name="T39" fmla="*/ 116 h 224"/>
                <a:gd name="T40" fmla="*/ 275 w 279"/>
                <a:gd name="T41" fmla="*/ 118 h 224"/>
                <a:gd name="T42" fmla="*/ 275 w 279"/>
                <a:gd name="T43" fmla="*/ 128 h 224"/>
                <a:gd name="T44" fmla="*/ 275 w 279"/>
                <a:gd name="T45" fmla="*/ 142 h 224"/>
                <a:gd name="T46" fmla="*/ 271 w 279"/>
                <a:gd name="T47" fmla="*/ 148 h 224"/>
                <a:gd name="T48" fmla="*/ 263 w 279"/>
                <a:gd name="T49" fmla="*/ 152 h 224"/>
                <a:gd name="T50" fmla="*/ 271 w 279"/>
                <a:gd name="T51" fmla="*/ 164 h 224"/>
                <a:gd name="T52" fmla="*/ 279 w 279"/>
                <a:gd name="T53" fmla="*/ 174 h 224"/>
                <a:gd name="T54" fmla="*/ 273 w 279"/>
                <a:gd name="T55" fmla="*/ 178 h 224"/>
                <a:gd name="T56" fmla="*/ 277 w 279"/>
                <a:gd name="T57" fmla="*/ 190 h 224"/>
                <a:gd name="T58" fmla="*/ 273 w 279"/>
                <a:gd name="T59" fmla="*/ 204 h 224"/>
                <a:gd name="T60" fmla="*/ 259 w 279"/>
                <a:gd name="T61" fmla="*/ 214 h 224"/>
                <a:gd name="T62" fmla="*/ 251 w 279"/>
                <a:gd name="T63" fmla="*/ 224 h 224"/>
                <a:gd name="T64" fmla="*/ 215 w 279"/>
                <a:gd name="T65" fmla="*/ 140 h 224"/>
                <a:gd name="T66" fmla="*/ 201 w 279"/>
                <a:gd name="T67" fmla="*/ 144 h 224"/>
                <a:gd name="T68" fmla="*/ 195 w 279"/>
                <a:gd name="T69" fmla="*/ 146 h 224"/>
                <a:gd name="T70" fmla="*/ 187 w 279"/>
                <a:gd name="T71" fmla="*/ 146 h 224"/>
                <a:gd name="T72" fmla="*/ 174 w 279"/>
                <a:gd name="T73" fmla="*/ 142 h 224"/>
                <a:gd name="T74" fmla="*/ 160 w 279"/>
                <a:gd name="T75" fmla="*/ 144 h 224"/>
                <a:gd name="T76" fmla="*/ 150 w 279"/>
                <a:gd name="T77" fmla="*/ 144 h 224"/>
                <a:gd name="T78" fmla="*/ 138 w 279"/>
                <a:gd name="T79" fmla="*/ 150 h 224"/>
                <a:gd name="T80" fmla="*/ 130 w 279"/>
                <a:gd name="T81" fmla="*/ 156 h 224"/>
                <a:gd name="T82" fmla="*/ 122 w 279"/>
                <a:gd name="T83" fmla="*/ 160 h 224"/>
                <a:gd name="T84" fmla="*/ 106 w 279"/>
                <a:gd name="T85" fmla="*/ 152 h 224"/>
                <a:gd name="T86" fmla="*/ 96 w 279"/>
                <a:gd name="T87" fmla="*/ 148 h 224"/>
                <a:gd name="T88" fmla="*/ 90 w 279"/>
                <a:gd name="T89" fmla="*/ 124 h 224"/>
                <a:gd name="T90" fmla="*/ 86 w 279"/>
                <a:gd name="T91" fmla="*/ 114 h 224"/>
                <a:gd name="T92" fmla="*/ 80 w 279"/>
                <a:gd name="T93" fmla="*/ 112 h 224"/>
                <a:gd name="T94" fmla="*/ 80 w 279"/>
                <a:gd name="T95" fmla="*/ 102 h 224"/>
                <a:gd name="T96" fmla="*/ 70 w 279"/>
                <a:gd name="T97" fmla="*/ 94 h 224"/>
                <a:gd name="T98" fmla="*/ 64 w 279"/>
                <a:gd name="T99" fmla="*/ 86 h 224"/>
                <a:gd name="T100" fmla="*/ 58 w 279"/>
                <a:gd name="T101" fmla="*/ 70 h 224"/>
                <a:gd name="T102" fmla="*/ 52 w 279"/>
                <a:gd name="T103" fmla="*/ 56 h 224"/>
                <a:gd name="T104" fmla="*/ 42 w 279"/>
                <a:gd name="T105" fmla="*/ 34 h 224"/>
                <a:gd name="T106" fmla="*/ 30 w 279"/>
                <a:gd name="T107" fmla="*/ 28 h 224"/>
                <a:gd name="T108" fmla="*/ 16 w 279"/>
                <a:gd name="T109" fmla="*/ 30 h 224"/>
                <a:gd name="T110" fmla="*/ 8 w 279"/>
                <a:gd name="T111" fmla="*/ 20 h 224"/>
                <a:gd name="T112" fmla="*/ 2 w 279"/>
                <a:gd name="T113" fmla="*/ 10 h 224"/>
                <a:gd name="T114" fmla="*/ 12 w 279"/>
                <a:gd name="T115" fmla="*/ 0 h 224"/>
                <a:gd name="T116" fmla="*/ 46 w 279"/>
                <a:gd name="T1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9" h="224">
                  <a:moveTo>
                    <a:pt x="179" y="0"/>
                  </a:moveTo>
                  <a:lnTo>
                    <a:pt x="183" y="2"/>
                  </a:lnTo>
                  <a:lnTo>
                    <a:pt x="187" y="4"/>
                  </a:lnTo>
                  <a:lnTo>
                    <a:pt x="185" y="4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1" y="8"/>
                  </a:lnTo>
                  <a:lnTo>
                    <a:pt x="189" y="8"/>
                  </a:lnTo>
                  <a:lnTo>
                    <a:pt x="187" y="10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5" y="14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7" y="20"/>
                  </a:lnTo>
                  <a:lnTo>
                    <a:pt x="187" y="22"/>
                  </a:lnTo>
                  <a:lnTo>
                    <a:pt x="191" y="22"/>
                  </a:lnTo>
                  <a:lnTo>
                    <a:pt x="193" y="22"/>
                  </a:lnTo>
                  <a:lnTo>
                    <a:pt x="195" y="24"/>
                  </a:lnTo>
                  <a:lnTo>
                    <a:pt x="197" y="22"/>
                  </a:lnTo>
                  <a:lnTo>
                    <a:pt x="199" y="22"/>
                  </a:lnTo>
                  <a:lnTo>
                    <a:pt x="201" y="20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9" y="22"/>
                  </a:lnTo>
                  <a:lnTo>
                    <a:pt x="209" y="24"/>
                  </a:lnTo>
                  <a:lnTo>
                    <a:pt x="209" y="24"/>
                  </a:lnTo>
                  <a:lnTo>
                    <a:pt x="209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2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1" y="38"/>
                  </a:lnTo>
                  <a:lnTo>
                    <a:pt x="211" y="40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5" y="44"/>
                  </a:lnTo>
                  <a:lnTo>
                    <a:pt x="217" y="44"/>
                  </a:lnTo>
                  <a:lnTo>
                    <a:pt x="219" y="46"/>
                  </a:lnTo>
                  <a:lnTo>
                    <a:pt x="221" y="46"/>
                  </a:lnTo>
                  <a:lnTo>
                    <a:pt x="221" y="48"/>
                  </a:lnTo>
                  <a:lnTo>
                    <a:pt x="221" y="50"/>
                  </a:lnTo>
                  <a:lnTo>
                    <a:pt x="221" y="52"/>
                  </a:lnTo>
                  <a:lnTo>
                    <a:pt x="223" y="54"/>
                  </a:lnTo>
                  <a:lnTo>
                    <a:pt x="221" y="56"/>
                  </a:lnTo>
                  <a:lnTo>
                    <a:pt x="221" y="56"/>
                  </a:lnTo>
                  <a:lnTo>
                    <a:pt x="223" y="58"/>
                  </a:lnTo>
                  <a:lnTo>
                    <a:pt x="225" y="60"/>
                  </a:lnTo>
                  <a:lnTo>
                    <a:pt x="227" y="62"/>
                  </a:lnTo>
                  <a:lnTo>
                    <a:pt x="225" y="64"/>
                  </a:lnTo>
                  <a:lnTo>
                    <a:pt x="227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9" y="64"/>
                  </a:lnTo>
                  <a:lnTo>
                    <a:pt x="229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1" y="60"/>
                  </a:lnTo>
                  <a:lnTo>
                    <a:pt x="231" y="58"/>
                  </a:lnTo>
                  <a:lnTo>
                    <a:pt x="231" y="58"/>
                  </a:lnTo>
                  <a:lnTo>
                    <a:pt x="233" y="58"/>
                  </a:lnTo>
                  <a:lnTo>
                    <a:pt x="235" y="58"/>
                  </a:lnTo>
                  <a:lnTo>
                    <a:pt x="235" y="58"/>
                  </a:lnTo>
                  <a:lnTo>
                    <a:pt x="237" y="58"/>
                  </a:lnTo>
                  <a:lnTo>
                    <a:pt x="235" y="56"/>
                  </a:lnTo>
                  <a:lnTo>
                    <a:pt x="235" y="56"/>
                  </a:lnTo>
                  <a:lnTo>
                    <a:pt x="235" y="56"/>
                  </a:lnTo>
                  <a:lnTo>
                    <a:pt x="235" y="54"/>
                  </a:lnTo>
                  <a:lnTo>
                    <a:pt x="237" y="54"/>
                  </a:lnTo>
                  <a:lnTo>
                    <a:pt x="237" y="56"/>
                  </a:lnTo>
                  <a:lnTo>
                    <a:pt x="239" y="56"/>
                  </a:lnTo>
                  <a:lnTo>
                    <a:pt x="241" y="54"/>
                  </a:lnTo>
                  <a:lnTo>
                    <a:pt x="241" y="52"/>
                  </a:lnTo>
                  <a:lnTo>
                    <a:pt x="243" y="52"/>
                  </a:lnTo>
                  <a:lnTo>
                    <a:pt x="245" y="52"/>
                  </a:lnTo>
                  <a:lnTo>
                    <a:pt x="249" y="54"/>
                  </a:lnTo>
                  <a:lnTo>
                    <a:pt x="251" y="58"/>
                  </a:lnTo>
                  <a:lnTo>
                    <a:pt x="251" y="60"/>
                  </a:lnTo>
                  <a:lnTo>
                    <a:pt x="251" y="66"/>
                  </a:lnTo>
                  <a:lnTo>
                    <a:pt x="249" y="68"/>
                  </a:lnTo>
                  <a:lnTo>
                    <a:pt x="247" y="72"/>
                  </a:lnTo>
                  <a:lnTo>
                    <a:pt x="247" y="74"/>
                  </a:lnTo>
                  <a:lnTo>
                    <a:pt x="245" y="78"/>
                  </a:lnTo>
                  <a:lnTo>
                    <a:pt x="243" y="82"/>
                  </a:lnTo>
                  <a:lnTo>
                    <a:pt x="239" y="84"/>
                  </a:lnTo>
                  <a:lnTo>
                    <a:pt x="239" y="88"/>
                  </a:lnTo>
                  <a:lnTo>
                    <a:pt x="241" y="92"/>
                  </a:lnTo>
                  <a:lnTo>
                    <a:pt x="247" y="98"/>
                  </a:lnTo>
                  <a:lnTo>
                    <a:pt x="253" y="102"/>
                  </a:lnTo>
                  <a:lnTo>
                    <a:pt x="255" y="102"/>
                  </a:lnTo>
                  <a:lnTo>
                    <a:pt x="259" y="100"/>
                  </a:lnTo>
                  <a:lnTo>
                    <a:pt x="259" y="100"/>
                  </a:lnTo>
                  <a:lnTo>
                    <a:pt x="261" y="102"/>
                  </a:lnTo>
                  <a:lnTo>
                    <a:pt x="261" y="112"/>
                  </a:lnTo>
                  <a:lnTo>
                    <a:pt x="261" y="116"/>
                  </a:lnTo>
                  <a:lnTo>
                    <a:pt x="265" y="120"/>
                  </a:lnTo>
                  <a:lnTo>
                    <a:pt x="269" y="118"/>
                  </a:lnTo>
                  <a:lnTo>
                    <a:pt x="271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0"/>
                  </a:lnTo>
                  <a:lnTo>
                    <a:pt x="277" y="122"/>
                  </a:lnTo>
                  <a:lnTo>
                    <a:pt x="277" y="122"/>
                  </a:lnTo>
                  <a:lnTo>
                    <a:pt x="277" y="124"/>
                  </a:lnTo>
                  <a:lnTo>
                    <a:pt x="275" y="128"/>
                  </a:lnTo>
                  <a:lnTo>
                    <a:pt x="273" y="130"/>
                  </a:lnTo>
                  <a:lnTo>
                    <a:pt x="275" y="132"/>
                  </a:lnTo>
                  <a:lnTo>
                    <a:pt x="275" y="136"/>
                  </a:lnTo>
                  <a:lnTo>
                    <a:pt x="277" y="140"/>
                  </a:lnTo>
                  <a:lnTo>
                    <a:pt x="275" y="142"/>
                  </a:lnTo>
                  <a:lnTo>
                    <a:pt x="271" y="142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5" y="162"/>
                  </a:lnTo>
                  <a:lnTo>
                    <a:pt x="269" y="164"/>
                  </a:lnTo>
                  <a:lnTo>
                    <a:pt x="271" y="164"/>
                  </a:lnTo>
                  <a:lnTo>
                    <a:pt x="275" y="164"/>
                  </a:lnTo>
                  <a:lnTo>
                    <a:pt x="277" y="166"/>
                  </a:lnTo>
                  <a:lnTo>
                    <a:pt x="279" y="168"/>
                  </a:lnTo>
                  <a:lnTo>
                    <a:pt x="279" y="172"/>
                  </a:lnTo>
                  <a:lnTo>
                    <a:pt x="279" y="174"/>
                  </a:lnTo>
                  <a:lnTo>
                    <a:pt x="279" y="176"/>
                  </a:lnTo>
                  <a:lnTo>
                    <a:pt x="279" y="176"/>
                  </a:lnTo>
                  <a:lnTo>
                    <a:pt x="277" y="178"/>
                  </a:lnTo>
                  <a:lnTo>
                    <a:pt x="275" y="178"/>
                  </a:lnTo>
                  <a:lnTo>
                    <a:pt x="273" y="178"/>
                  </a:lnTo>
                  <a:lnTo>
                    <a:pt x="271" y="180"/>
                  </a:lnTo>
                  <a:lnTo>
                    <a:pt x="271" y="182"/>
                  </a:lnTo>
                  <a:lnTo>
                    <a:pt x="273" y="184"/>
                  </a:lnTo>
                  <a:lnTo>
                    <a:pt x="273" y="186"/>
                  </a:lnTo>
                  <a:lnTo>
                    <a:pt x="277" y="190"/>
                  </a:lnTo>
                  <a:lnTo>
                    <a:pt x="277" y="194"/>
                  </a:lnTo>
                  <a:lnTo>
                    <a:pt x="275" y="196"/>
                  </a:lnTo>
                  <a:lnTo>
                    <a:pt x="275" y="196"/>
                  </a:lnTo>
                  <a:lnTo>
                    <a:pt x="273" y="200"/>
                  </a:lnTo>
                  <a:lnTo>
                    <a:pt x="273" y="204"/>
                  </a:lnTo>
                  <a:lnTo>
                    <a:pt x="273" y="206"/>
                  </a:lnTo>
                  <a:lnTo>
                    <a:pt x="269" y="210"/>
                  </a:lnTo>
                  <a:lnTo>
                    <a:pt x="263" y="212"/>
                  </a:lnTo>
                  <a:lnTo>
                    <a:pt x="261" y="214"/>
                  </a:lnTo>
                  <a:lnTo>
                    <a:pt x="259" y="214"/>
                  </a:lnTo>
                  <a:lnTo>
                    <a:pt x="257" y="218"/>
                  </a:lnTo>
                  <a:lnTo>
                    <a:pt x="257" y="218"/>
                  </a:lnTo>
                  <a:lnTo>
                    <a:pt x="255" y="218"/>
                  </a:lnTo>
                  <a:lnTo>
                    <a:pt x="255" y="220"/>
                  </a:lnTo>
                  <a:lnTo>
                    <a:pt x="251" y="224"/>
                  </a:lnTo>
                  <a:lnTo>
                    <a:pt x="221" y="222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46"/>
                  </a:lnTo>
                  <a:lnTo>
                    <a:pt x="215" y="140"/>
                  </a:lnTo>
                  <a:lnTo>
                    <a:pt x="213" y="142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3" y="142"/>
                  </a:lnTo>
                  <a:lnTo>
                    <a:pt x="201" y="144"/>
                  </a:lnTo>
                  <a:lnTo>
                    <a:pt x="201" y="144"/>
                  </a:lnTo>
                  <a:lnTo>
                    <a:pt x="199" y="144"/>
                  </a:lnTo>
                  <a:lnTo>
                    <a:pt x="197" y="144"/>
                  </a:lnTo>
                  <a:lnTo>
                    <a:pt x="195" y="144"/>
                  </a:lnTo>
                  <a:lnTo>
                    <a:pt x="195" y="146"/>
                  </a:lnTo>
                  <a:lnTo>
                    <a:pt x="193" y="146"/>
                  </a:lnTo>
                  <a:lnTo>
                    <a:pt x="191" y="146"/>
                  </a:lnTo>
                  <a:lnTo>
                    <a:pt x="189" y="144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79" y="144"/>
                  </a:lnTo>
                  <a:lnTo>
                    <a:pt x="176" y="142"/>
                  </a:lnTo>
                  <a:lnTo>
                    <a:pt x="174" y="142"/>
                  </a:lnTo>
                  <a:lnTo>
                    <a:pt x="172" y="140"/>
                  </a:lnTo>
                  <a:lnTo>
                    <a:pt x="168" y="142"/>
                  </a:lnTo>
                  <a:lnTo>
                    <a:pt x="164" y="140"/>
                  </a:lnTo>
                  <a:lnTo>
                    <a:pt x="162" y="142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6" y="144"/>
                  </a:lnTo>
                  <a:lnTo>
                    <a:pt x="146" y="146"/>
                  </a:lnTo>
                  <a:lnTo>
                    <a:pt x="142" y="146"/>
                  </a:lnTo>
                  <a:lnTo>
                    <a:pt x="140" y="148"/>
                  </a:lnTo>
                  <a:lnTo>
                    <a:pt x="138" y="150"/>
                  </a:lnTo>
                  <a:lnTo>
                    <a:pt x="136" y="152"/>
                  </a:lnTo>
                  <a:lnTo>
                    <a:pt x="134" y="152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28" y="158"/>
                  </a:lnTo>
                  <a:lnTo>
                    <a:pt x="126" y="158"/>
                  </a:lnTo>
                  <a:lnTo>
                    <a:pt x="124" y="160"/>
                  </a:lnTo>
                  <a:lnTo>
                    <a:pt x="122" y="160"/>
                  </a:lnTo>
                  <a:lnTo>
                    <a:pt x="120" y="158"/>
                  </a:lnTo>
                  <a:lnTo>
                    <a:pt x="116" y="156"/>
                  </a:lnTo>
                  <a:lnTo>
                    <a:pt x="116" y="152"/>
                  </a:lnTo>
                  <a:lnTo>
                    <a:pt x="110" y="150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0" y="150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6" y="148"/>
                  </a:lnTo>
                  <a:lnTo>
                    <a:pt x="94" y="142"/>
                  </a:lnTo>
                  <a:lnTo>
                    <a:pt x="94" y="138"/>
                  </a:lnTo>
                  <a:lnTo>
                    <a:pt x="92" y="134"/>
                  </a:lnTo>
                  <a:lnTo>
                    <a:pt x="92" y="130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2"/>
                  </a:lnTo>
                  <a:lnTo>
                    <a:pt x="88" y="118"/>
                  </a:lnTo>
                  <a:lnTo>
                    <a:pt x="86" y="116"/>
                  </a:lnTo>
                  <a:lnTo>
                    <a:pt x="86" y="114"/>
                  </a:lnTo>
                  <a:lnTo>
                    <a:pt x="84" y="112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78" y="110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2" y="98"/>
                  </a:lnTo>
                  <a:lnTo>
                    <a:pt x="70" y="96"/>
                  </a:lnTo>
                  <a:lnTo>
                    <a:pt x="70" y="94"/>
                  </a:lnTo>
                  <a:lnTo>
                    <a:pt x="70" y="92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68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0" y="52"/>
                  </a:lnTo>
                  <a:lnTo>
                    <a:pt x="46" y="44"/>
                  </a:lnTo>
                  <a:lnTo>
                    <a:pt x="44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122" y="0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4797424" y="3148018"/>
              <a:ext cx="282575" cy="409575"/>
            </a:xfrm>
            <a:custGeom>
              <a:avLst/>
              <a:gdLst>
                <a:gd name="T0" fmla="*/ 90 w 178"/>
                <a:gd name="T1" fmla="*/ 10 h 258"/>
                <a:gd name="T2" fmla="*/ 106 w 178"/>
                <a:gd name="T3" fmla="*/ 10 h 258"/>
                <a:gd name="T4" fmla="*/ 120 w 178"/>
                <a:gd name="T5" fmla="*/ 32 h 258"/>
                <a:gd name="T6" fmla="*/ 126 w 178"/>
                <a:gd name="T7" fmla="*/ 48 h 258"/>
                <a:gd name="T8" fmla="*/ 132 w 178"/>
                <a:gd name="T9" fmla="*/ 64 h 258"/>
                <a:gd name="T10" fmla="*/ 140 w 178"/>
                <a:gd name="T11" fmla="*/ 76 h 258"/>
                <a:gd name="T12" fmla="*/ 150 w 178"/>
                <a:gd name="T13" fmla="*/ 86 h 258"/>
                <a:gd name="T14" fmla="*/ 152 w 178"/>
                <a:gd name="T15" fmla="*/ 90 h 258"/>
                <a:gd name="T16" fmla="*/ 158 w 178"/>
                <a:gd name="T17" fmla="*/ 102 h 258"/>
                <a:gd name="T18" fmla="*/ 164 w 178"/>
                <a:gd name="T19" fmla="*/ 128 h 258"/>
                <a:gd name="T20" fmla="*/ 160 w 178"/>
                <a:gd name="T21" fmla="*/ 148 h 258"/>
                <a:gd name="T22" fmla="*/ 160 w 178"/>
                <a:gd name="T23" fmla="*/ 164 h 258"/>
                <a:gd name="T24" fmla="*/ 170 w 178"/>
                <a:gd name="T25" fmla="*/ 176 h 258"/>
                <a:gd name="T26" fmla="*/ 176 w 178"/>
                <a:gd name="T27" fmla="*/ 194 h 258"/>
                <a:gd name="T28" fmla="*/ 134 w 178"/>
                <a:gd name="T29" fmla="*/ 200 h 258"/>
                <a:gd name="T30" fmla="*/ 136 w 178"/>
                <a:gd name="T31" fmla="*/ 212 h 258"/>
                <a:gd name="T32" fmla="*/ 134 w 178"/>
                <a:gd name="T33" fmla="*/ 216 h 258"/>
                <a:gd name="T34" fmla="*/ 138 w 178"/>
                <a:gd name="T35" fmla="*/ 224 h 258"/>
                <a:gd name="T36" fmla="*/ 138 w 178"/>
                <a:gd name="T37" fmla="*/ 232 h 258"/>
                <a:gd name="T38" fmla="*/ 134 w 178"/>
                <a:gd name="T39" fmla="*/ 244 h 258"/>
                <a:gd name="T40" fmla="*/ 138 w 178"/>
                <a:gd name="T41" fmla="*/ 258 h 258"/>
                <a:gd name="T42" fmla="*/ 110 w 178"/>
                <a:gd name="T43" fmla="*/ 254 h 258"/>
                <a:gd name="T44" fmla="*/ 108 w 178"/>
                <a:gd name="T45" fmla="*/ 250 h 258"/>
                <a:gd name="T46" fmla="*/ 104 w 178"/>
                <a:gd name="T47" fmla="*/ 248 h 258"/>
                <a:gd name="T48" fmla="*/ 100 w 178"/>
                <a:gd name="T49" fmla="*/ 244 h 258"/>
                <a:gd name="T50" fmla="*/ 102 w 178"/>
                <a:gd name="T51" fmla="*/ 238 h 258"/>
                <a:gd name="T52" fmla="*/ 106 w 178"/>
                <a:gd name="T53" fmla="*/ 232 h 258"/>
                <a:gd name="T54" fmla="*/ 110 w 178"/>
                <a:gd name="T55" fmla="*/ 226 h 258"/>
                <a:gd name="T56" fmla="*/ 106 w 178"/>
                <a:gd name="T57" fmla="*/ 232 h 258"/>
                <a:gd name="T58" fmla="*/ 102 w 178"/>
                <a:gd name="T59" fmla="*/ 238 h 258"/>
                <a:gd name="T60" fmla="*/ 100 w 178"/>
                <a:gd name="T61" fmla="*/ 244 h 258"/>
                <a:gd name="T62" fmla="*/ 98 w 178"/>
                <a:gd name="T63" fmla="*/ 248 h 258"/>
                <a:gd name="T64" fmla="*/ 102 w 178"/>
                <a:gd name="T65" fmla="*/ 252 h 258"/>
                <a:gd name="T66" fmla="*/ 106 w 178"/>
                <a:gd name="T67" fmla="*/ 256 h 258"/>
                <a:gd name="T68" fmla="*/ 86 w 178"/>
                <a:gd name="T69" fmla="*/ 254 h 258"/>
                <a:gd name="T70" fmla="*/ 86 w 178"/>
                <a:gd name="T71" fmla="*/ 244 h 258"/>
                <a:gd name="T72" fmla="*/ 88 w 178"/>
                <a:gd name="T73" fmla="*/ 238 h 258"/>
                <a:gd name="T74" fmla="*/ 82 w 178"/>
                <a:gd name="T75" fmla="*/ 226 h 258"/>
                <a:gd name="T76" fmla="*/ 78 w 178"/>
                <a:gd name="T77" fmla="*/ 220 h 258"/>
                <a:gd name="T78" fmla="*/ 74 w 178"/>
                <a:gd name="T79" fmla="*/ 212 h 258"/>
                <a:gd name="T80" fmla="*/ 74 w 178"/>
                <a:gd name="T81" fmla="*/ 198 h 258"/>
                <a:gd name="T82" fmla="*/ 66 w 178"/>
                <a:gd name="T83" fmla="*/ 188 h 258"/>
                <a:gd name="T84" fmla="*/ 60 w 178"/>
                <a:gd name="T85" fmla="*/ 178 h 258"/>
                <a:gd name="T86" fmla="*/ 54 w 178"/>
                <a:gd name="T87" fmla="*/ 170 h 258"/>
                <a:gd name="T88" fmla="*/ 48 w 178"/>
                <a:gd name="T89" fmla="*/ 158 h 258"/>
                <a:gd name="T90" fmla="*/ 44 w 178"/>
                <a:gd name="T91" fmla="*/ 150 h 258"/>
                <a:gd name="T92" fmla="*/ 34 w 178"/>
                <a:gd name="T93" fmla="*/ 140 h 258"/>
                <a:gd name="T94" fmla="*/ 32 w 178"/>
                <a:gd name="T95" fmla="*/ 128 h 258"/>
                <a:gd name="T96" fmla="*/ 14 w 178"/>
                <a:gd name="T97" fmla="*/ 112 h 258"/>
                <a:gd name="T98" fmla="*/ 0 w 178"/>
                <a:gd name="T99" fmla="*/ 96 h 258"/>
                <a:gd name="T100" fmla="*/ 6 w 178"/>
                <a:gd name="T101" fmla="*/ 76 h 258"/>
                <a:gd name="T102" fmla="*/ 72 w 178"/>
                <a:gd name="T103" fmla="*/ 34 h 258"/>
                <a:gd name="T104" fmla="*/ 72 w 178"/>
                <a:gd name="T105" fmla="*/ 28 h 258"/>
                <a:gd name="T106" fmla="*/ 80 w 178"/>
                <a:gd name="T107" fmla="*/ 22 h 258"/>
                <a:gd name="T108" fmla="*/ 80 w 178"/>
                <a:gd name="T109" fmla="*/ 12 h 258"/>
                <a:gd name="T110" fmla="*/ 76 w 178"/>
                <a:gd name="T11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258">
                  <a:moveTo>
                    <a:pt x="76" y="0"/>
                  </a:moveTo>
                  <a:lnTo>
                    <a:pt x="80" y="6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10" y="8"/>
                  </a:lnTo>
                  <a:lnTo>
                    <a:pt x="110" y="12"/>
                  </a:lnTo>
                  <a:lnTo>
                    <a:pt x="112" y="16"/>
                  </a:lnTo>
                  <a:lnTo>
                    <a:pt x="114" y="22"/>
                  </a:lnTo>
                  <a:lnTo>
                    <a:pt x="118" y="30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24" y="46"/>
                  </a:lnTo>
                  <a:lnTo>
                    <a:pt x="126" y="48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30" y="56"/>
                  </a:lnTo>
                  <a:lnTo>
                    <a:pt x="130" y="62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6" y="64"/>
                  </a:lnTo>
                  <a:lnTo>
                    <a:pt x="136" y="66"/>
                  </a:lnTo>
                  <a:lnTo>
                    <a:pt x="138" y="70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40" y="76"/>
                  </a:lnTo>
                  <a:lnTo>
                    <a:pt x="142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6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50" y="92"/>
                  </a:lnTo>
                  <a:lnTo>
                    <a:pt x="152" y="90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6" y="96"/>
                  </a:lnTo>
                  <a:lnTo>
                    <a:pt x="158" y="100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60" y="108"/>
                  </a:lnTo>
                  <a:lnTo>
                    <a:pt x="160" y="112"/>
                  </a:lnTo>
                  <a:lnTo>
                    <a:pt x="162" y="116"/>
                  </a:lnTo>
                  <a:lnTo>
                    <a:pt x="162" y="120"/>
                  </a:lnTo>
                  <a:lnTo>
                    <a:pt x="164" y="126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4" y="136"/>
                  </a:lnTo>
                  <a:lnTo>
                    <a:pt x="164" y="140"/>
                  </a:lnTo>
                  <a:lnTo>
                    <a:pt x="162" y="144"/>
                  </a:lnTo>
                  <a:lnTo>
                    <a:pt x="160" y="146"/>
                  </a:lnTo>
                  <a:lnTo>
                    <a:pt x="160" y="148"/>
                  </a:lnTo>
                  <a:lnTo>
                    <a:pt x="160" y="150"/>
                  </a:lnTo>
                  <a:lnTo>
                    <a:pt x="160" y="152"/>
                  </a:lnTo>
                  <a:lnTo>
                    <a:pt x="158" y="160"/>
                  </a:lnTo>
                  <a:lnTo>
                    <a:pt x="158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2" y="166"/>
                  </a:lnTo>
                  <a:lnTo>
                    <a:pt x="162" y="168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8" y="172"/>
                  </a:lnTo>
                  <a:lnTo>
                    <a:pt x="170" y="176"/>
                  </a:lnTo>
                  <a:lnTo>
                    <a:pt x="170" y="178"/>
                  </a:lnTo>
                  <a:lnTo>
                    <a:pt x="172" y="178"/>
                  </a:lnTo>
                  <a:lnTo>
                    <a:pt x="172" y="182"/>
                  </a:lnTo>
                  <a:lnTo>
                    <a:pt x="176" y="186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34" y="200"/>
                  </a:lnTo>
                  <a:lnTo>
                    <a:pt x="136" y="204"/>
                  </a:lnTo>
                  <a:lnTo>
                    <a:pt x="134" y="206"/>
                  </a:lnTo>
                  <a:lnTo>
                    <a:pt x="134" y="208"/>
                  </a:lnTo>
                  <a:lnTo>
                    <a:pt x="136" y="210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38" y="214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6"/>
                  </a:lnTo>
                  <a:lnTo>
                    <a:pt x="134" y="216"/>
                  </a:lnTo>
                  <a:lnTo>
                    <a:pt x="132" y="218"/>
                  </a:lnTo>
                  <a:lnTo>
                    <a:pt x="132" y="220"/>
                  </a:lnTo>
                  <a:lnTo>
                    <a:pt x="134" y="222"/>
                  </a:lnTo>
                  <a:lnTo>
                    <a:pt x="136" y="222"/>
                  </a:lnTo>
                  <a:lnTo>
                    <a:pt x="138" y="222"/>
                  </a:lnTo>
                  <a:lnTo>
                    <a:pt x="138" y="224"/>
                  </a:lnTo>
                  <a:lnTo>
                    <a:pt x="136" y="224"/>
                  </a:lnTo>
                  <a:lnTo>
                    <a:pt x="132" y="224"/>
                  </a:lnTo>
                  <a:lnTo>
                    <a:pt x="134" y="226"/>
                  </a:lnTo>
                  <a:lnTo>
                    <a:pt x="134" y="226"/>
                  </a:lnTo>
                  <a:lnTo>
                    <a:pt x="134" y="228"/>
                  </a:lnTo>
                  <a:lnTo>
                    <a:pt x="138" y="232"/>
                  </a:lnTo>
                  <a:lnTo>
                    <a:pt x="138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4" y="240"/>
                  </a:lnTo>
                  <a:lnTo>
                    <a:pt x="134" y="242"/>
                  </a:lnTo>
                  <a:lnTo>
                    <a:pt x="134" y="244"/>
                  </a:lnTo>
                  <a:lnTo>
                    <a:pt x="132" y="246"/>
                  </a:lnTo>
                  <a:lnTo>
                    <a:pt x="132" y="250"/>
                  </a:lnTo>
                  <a:lnTo>
                    <a:pt x="132" y="252"/>
                  </a:lnTo>
                  <a:lnTo>
                    <a:pt x="134" y="254"/>
                  </a:lnTo>
                  <a:lnTo>
                    <a:pt x="138" y="254"/>
                  </a:lnTo>
                  <a:lnTo>
                    <a:pt x="138" y="258"/>
                  </a:lnTo>
                  <a:lnTo>
                    <a:pt x="136" y="258"/>
                  </a:lnTo>
                  <a:lnTo>
                    <a:pt x="108" y="258"/>
                  </a:lnTo>
                  <a:lnTo>
                    <a:pt x="108" y="258"/>
                  </a:lnTo>
                  <a:lnTo>
                    <a:pt x="108" y="256"/>
                  </a:lnTo>
                  <a:lnTo>
                    <a:pt x="108" y="254"/>
                  </a:lnTo>
                  <a:lnTo>
                    <a:pt x="110" y="254"/>
                  </a:lnTo>
                  <a:lnTo>
                    <a:pt x="110" y="254"/>
                  </a:lnTo>
                  <a:lnTo>
                    <a:pt x="108" y="254"/>
                  </a:lnTo>
                  <a:lnTo>
                    <a:pt x="110" y="252"/>
                  </a:lnTo>
                  <a:lnTo>
                    <a:pt x="110" y="252"/>
                  </a:lnTo>
                  <a:lnTo>
                    <a:pt x="110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48"/>
                  </a:lnTo>
                  <a:lnTo>
                    <a:pt x="106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0" y="24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2" y="236"/>
                  </a:lnTo>
                  <a:lnTo>
                    <a:pt x="102" y="236"/>
                  </a:lnTo>
                  <a:lnTo>
                    <a:pt x="102" y="234"/>
                  </a:lnTo>
                  <a:lnTo>
                    <a:pt x="104" y="234"/>
                  </a:lnTo>
                  <a:lnTo>
                    <a:pt x="104" y="232"/>
                  </a:lnTo>
                  <a:lnTo>
                    <a:pt x="106" y="232"/>
                  </a:lnTo>
                  <a:lnTo>
                    <a:pt x="108" y="232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10" y="226"/>
                  </a:lnTo>
                  <a:lnTo>
                    <a:pt x="110" y="226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8" y="226"/>
                  </a:lnTo>
                  <a:lnTo>
                    <a:pt x="108" y="230"/>
                  </a:lnTo>
                  <a:lnTo>
                    <a:pt x="108" y="230"/>
                  </a:lnTo>
                  <a:lnTo>
                    <a:pt x="106" y="232"/>
                  </a:lnTo>
                  <a:lnTo>
                    <a:pt x="104" y="232"/>
                  </a:lnTo>
                  <a:lnTo>
                    <a:pt x="104" y="232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0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00" y="248"/>
                  </a:lnTo>
                  <a:lnTo>
                    <a:pt x="98" y="248"/>
                  </a:lnTo>
                  <a:lnTo>
                    <a:pt x="98" y="248"/>
                  </a:lnTo>
                  <a:lnTo>
                    <a:pt x="98" y="250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02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4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6" y="258"/>
                  </a:lnTo>
                  <a:lnTo>
                    <a:pt x="104" y="258"/>
                  </a:lnTo>
                  <a:lnTo>
                    <a:pt x="84" y="258"/>
                  </a:lnTo>
                  <a:lnTo>
                    <a:pt x="86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84" y="250"/>
                  </a:lnTo>
                  <a:lnTo>
                    <a:pt x="84" y="248"/>
                  </a:lnTo>
                  <a:lnTo>
                    <a:pt x="86" y="250"/>
                  </a:lnTo>
                  <a:lnTo>
                    <a:pt x="88" y="248"/>
                  </a:lnTo>
                  <a:lnTo>
                    <a:pt x="86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2"/>
                  </a:lnTo>
                  <a:lnTo>
                    <a:pt x="88" y="240"/>
                  </a:lnTo>
                  <a:lnTo>
                    <a:pt x="88" y="238"/>
                  </a:lnTo>
                  <a:lnTo>
                    <a:pt x="88" y="234"/>
                  </a:lnTo>
                  <a:lnTo>
                    <a:pt x="86" y="230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4" y="226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6"/>
                  </a:lnTo>
                  <a:lnTo>
                    <a:pt x="78" y="216"/>
                  </a:lnTo>
                  <a:lnTo>
                    <a:pt x="76" y="216"/>
                  </a:lnTo>
                  <a:lnTo>
                    <a:pt x="74" y="214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74" y="208"/>
                  </a:lnTo>
                  <a:lnTo>
                    <a:pt x="74" y="206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4" y="200"/>
                  </a:lnTo>
                  <a:lnTo>
                    <a:pt x="74" y="198"/>
                  </a:lnTo>
                  <a:lnTo>
                    <a:pt x="72" y="198"/>
                  </a:lnTo>
                  <a:lnTo>
                    <a:pt x="72" y="194"/>
                  </a:lnTo>
                  <a:lnTo>
                    <a:pt x="70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6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60" y="182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62" y="178"/>
                  </a:lnTo>
                  <a:lnTo>
                    <a:pt x="58" y="176"/>
                  </a:lnTo>
                  <a:lnTo>
                    <a:pt x="58" y="174"/>
                  </a:lnTo>
                  <a:lnTo>
                    <a:pt x="54" y="174"/>
                  </a:lnTo>
                  <a:lnTo>
                    <a:pt x="54" y="172"/>
                  </a:lnTo>
                  <a:lnTo>
                    <a:pt x="54" y="170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8" y="164"/>
                  </a:lnTo>
                  <a:lnTo>
                    <a:pt x="44" y="162"/>
                  </a:lnTo>
                  <a:lnTo>
                    <a:pt x="46" y="160"/>
                  </a:lnTo>
                  <a:lnTo>
                    <a:pt x="48" y="158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0" y="150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4" y="150"/>
                  </a:lnTo>
                  <a:lnTo>
                    <a:pt x="42" y="148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0"/>
                  </a:lnTo>
                  <a:lnTo>
                    <a:pt x="32" y="138"/>
                  </a:lnTo>
                  <a:lnTo>
                    <a:pt x="32" y="134"/>
                  </a:lnTo>
                  <a:lnTo>
                    <a:pt x="34" y="132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28"/>
                  </a:lnTo>
                  <a:lnTo>
                    <a:pt x="30" y="124"/>
                  </a:lnTo>
                  <a:lnTo>
                    <a:pt x="26" y="124"/>
                  </a:lnTo>
                  <a:lnTo>
                    <a:pt x="24" y="124"/>
                  </a:lnTo>
                  <a:lnTo>
                    <a:pt x="22" y="120"/>
                  </a:lnTo>
                  <a:lnTo>
                    <a:pt x="20" y="116"/>
                  </a:lnTo>
                  <a:lnTo>
                    <a:pt x="14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56" y="58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4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4365624" y="3154368"/>
              <a:ext cx="574675" cy="431800"/>
            </a:xfrm>
            <a:custGeom>
              <a:avLst/>
              <a:gdLst>
                <a:gd name="T0" fmla="*/ 232 w 362"/>
                <a:gd name="T1" fmla="*/ 12 h 272"/>
                <a:gd name="T2" fmla="*/ 248 w 362"/>
                <a:gd name="T3" fmla="*/ 34 h 272"/>
                <a:gd name="T4" fmla="*/ 256 w 362"/>
                <a:gd name="T5" fmla="*/ 50 h 272"/>
                <a:gd name="T6" fmla="*/ 278 w 362"/>
                <a:gd name="T7" fmla="*/ 66 h 272"/>
                <a:gd name="T8" fmla="*/ 276 w 362"/>
                <a:gd name="T9" fmla="*/ 100 h 272"/>
                <a:gd name="T10" fmla="*/ 302 w 362"/>
                <a:gd name="T11" fmla="*/ 120 h 272"/>
                <a:gd name="T12" fmla="*/ 312 w 362"/>
                <a:gd name="T13" fmla="*/ 140 h 272"/>
                <a:gd name="T14" fmla="*/ 318 w 362"/>
                <a:gd name="T15" fmla="*/ 156 h 272"/>
                <a:gd name="T16" fmla="*/ 334 w 362"/>
                <a:gd name="T17" fmla="*/ 174 h 272"/>
                <a:gd name="T18" fmla="*/ 342 w 362"/>
                <a:gd name="T19" fmla="*/ 188 h 272"/>
                <a:gd name="T20" fmla="*/ 346 w 362"/>
                <a:gd name="T21" fmla="*/ 208 h 272"/>
                <a:gd name="T22" fmla="*/ 354 w 362"/>
                <a:gd name="T23" fmla="*/ 222 h 272"/>
                <a:gd name="T24" fmla="*/ 362 w 362"/>
                <a:gd name="T25" fmla="*/ 240 h 272"/>
                <a:gd name="T26" fmla="*/ 358 w 362"/>
                <a:gd name="T27" fmla="*/ 252 h 272"/>
                <a:gd name="T28" fmla="*/ 344 w 362"/>
                <a:gd name="T29" fmla="*/ 258 h 272"/>
                <a:gd name="T30" fmla="*/ 332 w 362"/>
                <a:gd name="T31" fmla="*/ 270 h 272"/>
                <a:gd name="T32" fmla="*/ 324 w 362"/>
                <a:gd name="T33" fmla="*/ 270 h 272"/>
                <a:gd name="T34" fmla="*/ 304 w 362"/>
                <a:gd name="T35" fmla="*/ 256 h 272"/>
                <a:gd name="T36" fmla="*/ 296 w 362"/>
                <a:gd name="T37" fmla="*/ 250 h 272"/>
                <a:gd name="T38" fmla="*/ 288 w 362"/>
                <a:gd name="T39" fmla="*/ 244 h 272"/>
                <a:gd name="T40" fmla="*/ 268 w 362"/>
                <a:gd name="T41" fmla="*/ 244 h 272"/>
                <a:gd name="T42" fmla="*/ 250 w 362"/>
                <a:gd name="T43" fmla="*/ 236 h 272"/>
                <a:gd name="T44" fmla="*/ 190 w 362"/>
                <a:gd name="T45" fmla="*/ 196 h 272"/>
                <a:gd name="T46" fmla="*/ 182 w 362"/>
                <a:gd name="T47" fmla="*/ 198 h 272"/>
                <a:gd name="T48" fmla="*/ 164 w 362"/>
                <a:gd name="T49" fmla="*/ 204 h 272"/>
                <a:gd name="T50" fmla="*/ 156 w 362"/>
                <a:gd name="T51" fmla="*/ 198 h 272"/>
                <a:gd name="T52" fmla="*/ 146 w 362"/>
                <a:gd name="T53" fmla="*/ 200 h 272"/>
                <a:gd name="T54" fmla="*/ 144 w 362"/>
                <a:gd name="T55" fmla="*/ 202 h 272"/>
                <a:gd name="T56" fmla="*/ 142 w 362"/>
                <a:gd name="T57" fmla="*/ 196 h 272"/>
                <a:gd name="T58" fmla="*/ 142 w 362"/>
                <a:gd name="T59" fmla="*/ 192 h 272"/>
                <a:gd name="T60" fmla="*/ 138 w 362"/>
                <a:gd name="T61" fmla="*/ 172 h 272"/>
                <a:gd name="T62" fmla="*/ 134 w 362"/>
                <a:gd name="T63" fmla="*/ 168 h 272"/>
                <a:gd name="T64" fmla="*/ 128 w 362"/>
                <a:gd name="T65" fmla="*/ 158 h 272"/>
                <a:gd name="T66" fmla="*/ 124 w 362"/>
                <a:gd name="T67" fmla="*/ 152 h 272"/>
                <a:gd name="T68" fmla="*/ 120 w 362"/>
                <a:gd name="T69" fmla="*/ 146 h 272"/>
                <a:gd name="T70" fmla="*/ 116 w 362"/>
                <a:gd name="T71" fmla="*/ 142 h 272"/>
                <a:gd name="T72" fmla="*/ 110 w 362"/>
                <a:gd name="T73" fmla="*/ 138 h 272"/>
                <a:gd name="T74" fmla="*/ 100 w 362"/>
                <a:gd name="T75" fmla="*/ 132 h 272"/>
                <a:gd name="T76" fmla="*/ 92 w 362"/>
                <a:gd name="T77" fmla="*/ 128 h 272"/>
                <a:gd name="T78" fmla="*/ 88 w 362"/>
                <a:gd name="T79" fmla="*/ 126 h 272"/>
                <a:gd name="T80" fmla="*/ 86 w 362"/>
                <a:gd name="T81" fmla="*/ 124 h 272"/>
                <a:gd name="T82" fmla="*/ 80 w 362"/>
                <a:gd name="T83" fmla="*/ 118 h 272"/>
                <a:gd name="T84" fmla="*/ 76 w 362"/>
                <a:gd name="T85" fmla="*/ 114 h 272"/>
                <a:gd name="T86" fmla="*/ 70 w 362"/>
                <a:gd name="T87" fmla="*/ 112 h 272"/>
                <a:gd name="T88" fmla="*/ 64 w 362"/>
                <a:gd name="T89" fmla="*/ 106 h 272"/>
                <a:gd name="T90" fmla="*/ 60 w 362"/>
                <a:gd name="T91" fmla="*/ 102 h 272"/>
                <a:gd name="T92" fmla="*/ 58 w 362"/>
                <a:gd name="T93" fmla="*/ 96 h 272"/>
                <a:gd name="T94" fmla="*/ 52 w 362"/>
                <a:gd name="T95" fmla="*/ 92 h 272"/>
                <a:gd name="T96" fmla="*/ 50 w 362"/>
                <a:gd name="T97" fmla="*/ 88 h 272"/>
                <a:gd name="T98" fmla="*/ 44 w 362"/>
                <a:gd name="T99" fmla="*/ 80 h 272"/>
                <a:gd name="T100" fmla="*/ 40 w 362"/>
                <a:gd name="T101" fmla="*/ 74 h 272"/>
                <a:gd name="T102" fmla="*/ 36 w 362"/>
                <a:gd name="T103" fmla="*/ 66 h 272"/>
                <a:gd name="T104" fmla="*/ 32 w 362"/>
                <a:gd name="T105" fmla="*/ 62 h 272"/>
                <a:gd name="T106" fmla="*/ 28 w 362"/>
                <a:gd name="T107" fmla="*/ 56 h 272"/>
                <a:gd name="T108" fmla="*/ 22 w 362"/>
                <a:gd name="T109" fmla="*/ 50 h 272"/>
                <a:gd name="T110" fmla="*/ 14 w 362"/>
                <a:gd name="T111" fmla="*/ 46 h 272"/>
                <a:gd name="T112" fmla="*/ 8 w 362"/>
                <a:gd name="T113" fmla="*/ 42 h 272"/>
                <a:gd name="T114" fmla="*/ 4 w 362"/>
                <a:gd name="T115" fmla="*/ 36 h 272"/>
                <a:gd name="T116" fmla="*/ 6 w 362"/>
                <a:gd name="T117" fmla="*/ 34 h 272"/>
                <a:gd name="T118" fmla="*/ 88 w 362"/>
                <a:gd name="T119" fmla="*/ 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2" h="272">
                  <a:moveTo>
                    <a:pt x="220" y="0"/>
                  </a:moveTo>
                  <a:lnTo>
                    <a:pt x="220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4" y="6"/>
                  </a:lnTo>
                  <a:lnTo>
                    <a:pt x="226" y="4"/>
                  </a:lnTo>
                  <a:lnTo>
                    <a:pt x="226" y="6"/>
                  </a:lnTo>
                  <a:lnTo>
                    <a:pt x="226" y="6"/>
                  </a:lnTo>
                  <a:lnTo>
                    <a:pt x="230" y="10"/>
                  </a:lnTo>
                  <a:lnTo>
                    <a:pt x="232" y="12"/>
                  </a:lnTo>
                  <a:lnTo>
                    <a:pt x="236" y="16"/>
                  </a:lnTo>
                  <a:lnTo>
                    <a:pt x="238" y="16"/>
                  </a:lnTo>
                  <a:lnTo>
                    <a:pt x="242" y="18"/>
                  </a:lnTo>
                  <a:lnTo>
                    <a:pt x="240" y="22"/>
                  </a:lnTo>
                  <a:lnTo>
                    <a:pt x="242" y="24"/>
                  </a:lnTo>
                  <a:lnTo>
                    <a:pt x="242" y="26"/>
                  </a:lnTo>
                  <a:lnTo>
                    <a:pt x="244" y="26"/>
                  </a:lnTo>
                  <a:lnTo>
                    <a:pt x="246" y="28"/>
                  </a:lnTo>
                  <a:lnTo>
                    <a:pt x="246" y="30"/>
                  </a:lnTo>
                  <a:lnTo>
                    <a:pt x="248" y="34"/>
                  </a:lnTo>
                  <a:lnTo>
                    <a:pt x="250" y="36"/>
                  </a:lnTo>
                  <a:lnTo>
                    <a:pt x="252" y="36"/>
                  </a:lnTo>
                  <a:lnTo>
                    <a:pt x="252" y="38"/>
                  </a:lnTo>
                  <a:lnTo>
                    <a:pt x="252" y="40"/>
                  </a:lnTo>
                  <a:lnTo>
                    <a:pt x="252" y="42"/>
                  </a:lnTo>
                  <a:lnTo>
                    <a:pt x="252" y="44"/>
                  </a:lnTo>
                  <a:lnTo>
                    <a:pt x="254" y="44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56" y="50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62" y="54"/>
                  </a:lnTo>
                  <a:lnTo>
                    <a:pt x="264" y="52"/>
                  </a:lnTo>
                  <a:lnTo>
                    <a:pt x="268" y="54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72" y="54"/>
                  </a:lnTo>
                  <a:lnTo>
                    <a:pt x="276" y="62"/>
                  </a:lnTo>
                  <a:lnTo>
                    <a:pt x="278" y="66"/>
                  </a:lnTo>
                  <a:lnTo>
                    <a:pt x="278" y="68"/>
                  </a:lnTo>
                  <a:lnTo>
                    <a:pt x="278" y="70"/>
                  </a:lnTo>
                  <a:lnTo>
                    <a:pt x="278" y="72"/>
                  </a:lnTo>
                  <a:lnTo>
                    <a:pt x="276" y="78"/>
                  </a:lnTo>
                  <a:lnTo>
                    <a:pt x="276" y="82"/>
                  </a:lnTo>
                  <a:lnTo>
                    <a:pt x="278" y="84"/>
                  </a:lnTo>
                  <a:lnTo>
                    <a:pt x="276" y="86"/>
                  </a:lnTo>
                  <a:lnTo>
                    <a:pt x="274" y="88"/>
                  </a:lnTo>
                  <a:lnTo>
                    <a:pt x="272" y="92"/>
                  </a:lnTo>
                  <a:lnTo>
                    <a:pt x="276" y="100"/>
                  </a:lnTo>
                  <a:lnTo>
                    <a:pt x="276" y="104"/>
                  </a:lnTo>
                  <a:lnTo>
                    <a:pt x="278" y="104"/>
                  </a:lnTo>
                  <a:lnTo>
                    <a:pt x="280" y="104"/>
                  </a:lnTo>
                  <a:lnTo>
                    <a:pt x="280" y="106"/>
                  </a:lnTo>
                  <a:lnTo>
                    <a:pt x="286" y="108"/>
                  </a:lnTo>
                  <a:lnTo>
                    <a:pt x="292" y="112"/>
                  </a:lnTo>
                  <a:lnTo>
                    <a:pt x="294" y="116"/>
                  </a:lnTo>
                  <a:lnTo>
                    <a:pt x="296" y="120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04" y="124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6" y="128"/>
                  </a:lnTo>
                  <a:lnTo>
                    <a:pt x="304" y="130"/>
                  </a:lnTo>
                  <a:lnTo>
                    <a:pt x="304" y="134"/>
                  </a:lnTo>
                  <a:lnTo>
                    <a:pt x="306" y="136"/>
                  </a:lnTo>
                  <a:lnTo>
                    <a:pt x="308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16" y="146"/>
                  </a:lnTo>
                  <a:lnTo>
                    <a:pt x="318" y="146"/>
                  </a:lnTo>
                  <a:lnTo>
                    <a:pt x="320" y="146"/>
                  </a:lnTo>
                  <a:lnTo>
                    <a:pt x="322" y="146"/>
                  </a:lnTo>
                  <a:lnTo>
                    <a:pt x="322" y="150"/>
                  </a:lnTo>
                  <a:lnTo>
                    <a:pt x="320" y="152"/>
                  </a:lnTo>
                  <a:lnTo>
                    <a:pt x="320" y="154"/>
                  </a:lnTo>
                  <a:lnTo>
                    <a:pt x="318" y="156"/>
                  </a:lnTo>
                  <a:lnTo>
                    <a:pt x="316" y="158"/>
                  </a:lnTo>
                  <a:lnTo>
                    <a:pt x="320" y="160"/>
                  </a:lnTo>
                  <a:lnTo>
                    <a:pt x="324" y="162"/>
                  </a:lnTo>
                  <a:lnTo>
                    <a:pt x="324" y="162"/>
                  </a:lnTo>
                  <a:lnTo>
                    <a:pt x="326" y="166"/>
                  </a:lnTo>
                  <a:lnTo>
                    <a:pt x="326" y="168"/>
                  </a:lnTo>
                  <a:lnTo>
                    <a:pt x="326" y="170"/>
                  </a:lnTo>
                  <a:lnTo>
                    <a:pt x="330" y="170"/>
                  </a:lnTo>
                  <a:lnTo>
                    <a:pt x="330" y="172"/>
                  </a:lnTo>
                  <a:lnTo>
                    <a:pt x="334" y="174"/>
                  </a:lnTo>
                  <a:lnTo>
                    <a:pt x="332" y="174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2" y="178"/>
                  </a:lnTo>
                  <a:lnTo>
                    <a:pt x="334" y="180"/>
                  </a:lnTo>
                  <a:lnTo>
                    <a:pt x="336" y="182"/>
                  </a:lnTo>
                  <a:lnTo>
                    <a:pt x="338" y="184"/>
                  </a:lnTo>
                  <a:lnTo>
                    <a:pt x="340" y="186"/>
                  </a:lnTo>
                  <a:lnTo>
                    <a:pt x="340" y="186"/>
                  </a:lnTo>
                  <a:lnTo>
                    <a:pt x="342" y="188"/>
                  </a:lnTo>
                  <a:lnTo>
                    <a:pt x="344" y="190"/>
                  </a:lnTo>
                  <a:lnTo>
                    <a:pt x="344" y="194"/>
                  </a:lnTo>
                  <a:lnTo>
                    <a:pt x="346" y="194"/>
                  </a:lnTo>
                  <a:lnTo>
                    <a:pt x="346" y="196"/>
                  </a:lnTo>
                  <a:lnTo>
                    <a:pt x="348" y="200"/>
                  </a:lnTo>
                  <a:lnTo>
                    <a:pt x="348" y="200"/>
                  </a:lnTo>
                  <a:lnTo>
                    <a:pt x="346" y="202"/>
                  </a:lnTo>
                  <a:lnTo>
                    <a:pt x="346" y="204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6" y="210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2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8"/>
                  </a:lnTo>
                  <a:lnTo>
                    <a:pt x="352" y="220"/>
                  </a:lnTo>
                  <a:lnTo>
                    <a:pt x="354" y="220"/>
                  </a:lnTo>
                  <a:lnTo>
                    <a:pt x="354" y="222"/>
                  </a:lnTo>
                  <a:lnTo>
                    <a:pt x="354" y="222"/>
                  </a:lnTo>
                  <a:lnTo>
                    <a:pt x="356" y="222"/>
                  </a:lnTo>
                  <a:lnTo>
                    <a:pt x="356" y="222"/>
                  </a:lnTo>
                  <a:lnTo>
                    <a:pt x="358" y="222"/>
                  </a:lnTo>
                  <a:lnTo>
                    <a:pt x="358" y="226"/>
                  </a:lnTo>
                  <a:lnTo>
                    <a:pt x="360" y="230"/>
                  </a:lnTo>
                  <a:lnTo>
                    <a:pt x="360" y="234"/>
                  </a:lnTo>
                  <a:lnTo>
                    <a:pt x="360" y="236"/>
                  </a:lnTo>
                  <a:lnTo>
                    <a:pt x="362" y="238"/>
                  </a:lnTo>
                  <a:lnTo>
                    <a:pt x="362" y="240"/>
                  </a:lnTo>
                  <a:lnTo>
                    <a:pt x="362" y="240"/>
                  </a:lnTo>
                  <a:lnTo>
                    <a:pt x="362" y="240"/>
                  </a:lnTo>
                  <a:lnTo>
                    <a:pt x="358" y="240"/>
                  </a:lnTo>
                  <a:lnTo>
                    <a:pt x="360" y="244"/>
                  </a:lnTo>
                  <a:lnTo>
                    <a:pt x="358" y="246"/>
                  </a:lnTo>
                  <a:lnTo>
                    <a:pt x="356" y="244"/>
                  </a:lnTo>
                  <a:lnTo>
                    <a:pt x="356" y="246"/>
                  </a:lnTo>
                  <a:lnTo>
                    <a:pt x="356" y="248"/>
                  </a:lnTo>
                  <a:lnTo>
                    <a:pt x="358" y="250"/>
                  </a:lnTo>
                  <a:lnTo>
                    <a:pt x="358" y="252"/>
                  </a:lnTo>
                  <a:lnTo>
                    <a:pt x="356" y="254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46" y="252"/>
                  </a:lnTo>
                  <a:lnTo>
                    <a:pt x="344" y="254"/>
                  </a:lnTo>
                  <a:lnTo>
                    <a:pt x="346" y="256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4" y="258"/>
                  </a:lnTo>
                  <a:lnTo>
                    <a:pt x="344" y="258"/>
                  </a:lnTo>
                  <a:lnTo>
                    <a:pt x="344" y="260"/>
                  </a:lnTo>
                  <a:lnTo>
                    <a:pt x="344" y="262"/>
                  </a:lnTo>
                  <a:lnTo>
                    <a:pt x="342" y="264"/>
                  </a:lnTo>
                  <a:lnTo>
                    <a:pt x="340" y="264"/>
                  </a:lnTo>
                  <a:lnTo>
                    <a:pt x="338" y="266"/>
                  </a:lnTo>
                  <a:lnTo>
                    <a:pt x="338" y="266"/>
                  </a:lnTo>
                  <a:lnTo>
                    <a:pt x="336" y="268"/>
                  </a:lnTo>
                  <a:lnTo>
                    <a:pt x="334" y="268"/>
                  </a:lnTo>
                  <a:lnTo>
                    <a:pt x="334" y="268"/>
                  </a:lnTo>
                  <a:lnTo>
                    <a:pt x="332" y="270"/>
                  </a:lnTo>
                  <a:lnTo>
                    <a:pt x="330" y="270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28" y="268"/>
                  </a:lnTo>
                  <a:lnTo>
                    <a:pt x="328" y="270"/>
                  </a:lnTo>
                  <a:lnTo>
                    <a:pt x="326" y="270"/>
                  </a:lnTo>
                  <a:lnTo>
                    <a:pt x="324" y="270"/>
                  </a:lnTo>
                  <a:lnTo>
                    <a:pt x="322" y="270"/>
                  </a:lnTo>
                  <a:lnTo>
                    <a:pt x="320" y="270"/>
                  </a:lnTo>
                  <a:lnTo>
                    <a:pt x="318" y="272"/>
                  </a:lnTo>
                  <a:lnTo>
                    <a:pt x="316" y="272"/>
                  </a:lnTo>
                  <a:lnTo>
                    <a:pt x="312" y="264"/>
                  </a:lnTo>
                  <a:lnTo>
                    <a:pt x="312" y="262"/>
                  </a:lnTo>
                  <a:lnTo>
                    <a:pt x="312" y="262"/>
                  </a:lnTo>
                  <a:lnTo>
                    <a:pt x="310" y="260"/>
                  </a:lnTo>
                  <a:lnTo>
                    <a:pt x="304" y="256"/>
                  </a:lnTo>
                  <a:lnTo>
                    <a:pt x="304" y="256"/>
                  </a:lnTo>
                  <a:lnTo>
                    <a:pt x="304" y="256"/>
                  </a:lnTo>
                  <a:lnTo>
                    <a:pt x="302" y="256"/>
                  </a:lnTo>
                  <a:lnTo>
                    <a:pt x="302" y="256"/>
                  </a:lnTo>
                  <a:lnTo>
                    <a:pt x="300" y="254"/>
                  </a:lnTo>
                  <a:lnTo>
                    <a:pt x="298" y="254"/>
                  </a:lnTo>
                  <a:lnTo>
                    <a:pt x="298" y="252"/>
                  </a:lnTo>
                  <a:lnTo>
                    <a:pt x="300" y="250"/>
                  </a:lnTo>
                  <a:lnTo>
                    <a:pt x="300" y="250"/>
                  </a:lnTo>
                  <a:lnTo>
                    <a:pt x="298" y="250"/>
                  </a:lnTo>
                  <a:lnTo>
                    <a:pt x="296" y="250"/>
                  </a:lnTo>
                  <a:lnTo>
                    <a:pt x="296" y="248"/>
                  </a:lnTo>
                  <a:lnTo>
                    <a:pt x="296" y="246"/>
                  </a:lnTo>
                  <a:lnTo>
                    <a:pt x="296" y="244"/>
                  </a:lnTo>
                  <a:lnTo>
                    <a:pt x="294" y="244"/>
                  </a:lnTo>
                  <a:lnTo>
                    <a:pt x="292" y="246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90" y="244"/>
                  </a:lnTo>
                  <a:lnTo>
                    <a:pt x="288" y="244"/>
                  </a:lnTo>
                  <a:lnTo>
                    <a:pt x="288" y="244"/>
                  </a:lnTo>
                  <a:lnTo>
                    <a:pt x="286" y="244"/>
                  </a:lnTo>
                  <a:lnTo>
                    <a:pt x="286" y="244"/>
                  </a:lnTo>
                  <a:lnTo>
                    <a:pt x="284" y="244"/>
                  </a:lnTo>
                  <a:lnTo>
                    <a:pt x="284" y="246"/>
                  </a:lnTo>
                  <a:lnTo>
                    <a:pt x="282" y="246"/>
                  </a:lnTo>
                  <a:lnTo>
                    <a:pt x="280" y="246"/>
                  </a:lnTo>
                  <a:lnTo>
                    <a:pt x="278" y="246"/>
                  </a:lnTo>
                  <a:lnTo>
                    <a:pt x="278" y="246"/>
                  </a:lnTo>
                  <a:lnTo>
                    <a:pt x="272" y="246"/>
                  </a:lnTo>
                  <a:lnTo>
                    <a:pt x="268" y="244"/>
                  </a:lnTo>
                  <a:lnTo>
                    <a:pt x="268" y="242"/>
                  </a:lnTo>
                  <a:lnTo>
                    <a:pt x="264" y="242"/>
                  </a:lnTo>
                  <a:lnTo>
                    <a:pt x="262" y="242"/>
                  </a:lnTo>
                  <a:lnTo>
                    <a:pt x="260" y="242"/>
                  </a:lnTo>
                  <a:lnTo>
                    <a:pt x="260" y="240"/>
                  </a:lnTo>
                  <a:lnTo>
                    <a:pt x="256" y="240"/>
                  </a:lnTo>
                  <a:lnTo>
                    <a:pt x="254" y="240"/>
                  </a:lnTo>
                  <a:lnTo>
                    <a:pt x="252" y="240"/>
                  </a:lnTo>
                  <a:lnTo>
                    <a:pt x="250" y="240"/>
                  </a:lnTo>
                  <a:lnTo>
                    <a:pt x="250" y="236"/>
                  </a:lnTo>
                  <a:lnTo>
                    <a:pt x="244" y="236"/>
                  </a:lnTo>
                  <a:lnTo>
                    <a:pt x="220" y="216"/>
                  </a:lnTo>
                  <a:lnTo>
                    <a:pt x="198" y="198"/>
                  </a:lnTo>
                  <a:lnTo>
                    <a:pt x="194" y="196"/>
                  </a:lnTo>
                  <a:lnTo>
                    <a:pt x="192" y="196"/>
                  </a:lnTo>
                  <a:lnTo>
                    <a:pt x="192" y="196"/>
                  </a:lnTo>
                  <a:lnTo>
                    <a:pt x="192" y="196"/>
                  </a:lnTo>
                  <a:lnTo>
                    <a:pt x="190" y="196"/>
                  </a:lnTo>
                  <a:lnTo>
                    <a:pt x="190" y="196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88" y="200"/>
                  </a:lnTo>
                  <a:lnTo>
                    <a:pt x="186" y="198"/>
                  </a:lnTo>
                  <a:lnTo>
                    <a:pt x="184" y="198"/>
                  </a:lnTo>
                  <a:lnTo>
                    <a:pt x="184" y="198"/>
                  </a:lnTo>
                  <a:lnTo>
                    <a:pt x="182" y="196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0" y="198"/>
                  </a:lnTo>
                  <a:lnTo>
                    <a:pt x="178" y="196"/>
                  </a:lnTo>
                  <a:lnTo>
                    <a:pt x="176" y="196"/>
                  </a:lnTo>
                  <a:lnTo>
                    <a:pt x="174" y="196"/>
                  </a:lnTo>
                  <a:lnTo>
                    <a:pt x="172" y="198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0"/>
                  </a:lnTo>
                  <a:lnTo>
                    <a:pt x="166" y="202"/>
                  </a:lnTo>
                  <a:lnTo>
                    <a:pt x="164" y="204"/>
                  </a:lnTo>
                  <a:lnTo>
                    <a:pt x="162" y="204"/>
                  </a:lnTo>
                  <a:lnTo>
                    <a:pt x="162" y="204"/>
                  </a:lnTo>
                  <a:lnTo>
                    <a:pt x="162" y="202"/>
                  </a:lnTo>
                  <a:lnTo>
                    <a:pt x="160" y="202"/>
                  </a:lnTo>
                  <a:lnTo>
                    <a:pt x="160" y="202"/>
                  </a:lnTo>
                  <a:lnTo>
                    <a:pt x="160" y="202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56" y="200"/>
                  </a:lnTo>
                  <a:lnTo>
                    <a:pt x="156" y="198"/>
                  </a:lnTo>
                  <a:lnTo>
                    <a:pt x="152" y="198"/>
                  </a:lnTo>
                  <a:lnTo>
                    <a:pt x="150" y="198"/>
                  </a:lnTo>
                  <a:lnTo>
                    <a:pt x="150" y="198"/>
                  </a:lnTo>
                  <a:lnTo>
                    <a:pt x="148" y="198"/>
                  </a:lnTo>
                  <a:lnTo>
                    <a:pt x="146" y="200"/>
                  </a:lnTo>
                  <a:lnTo>
                    <a:pt x="146" y="200"/>
                  </a:lnTo>
                  <a:lnTo>
                    <a:pt x="146" y="200"/>
                  </a:lnTo>
                  <a:lnTo>
                    <a:pt x="146" y="200"/>
                  </a:lnTo>
                  <a:lnTo>
                    <a:pt x="146" y="200"/>
                  </a:lnTo>
                  <a:lnTo>
                    <a:pt x="146" y="200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6" y="202"/>
                  </a:lnTo>
                  <a:lnTo>
                    <a:pt x="146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200"/>
                  </a:lnTo>
                  <a:lnTo>
                    <a:pt x="144" y="200"/>
                  </a:lnTo>
                  <a:lnTo>
                    <a:pt x="144" y="200"/>
                  </a:lnTo>
                  <a:lnTo>
                    <a:pt x="142" y="200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2" y="190"/>
                  </a:lnTo>
                  <a:lnTo>
                    <a:pt x="142" y="188"/>
                  </a:lnTo>
                  <a:lnTo>
                    <a:pt x="142" y="186"/>
                  </a:lnTo>
                  <a:lnTo>
                    <a:pt x="142" y="182"/>
                  </a:lnTo>
                  <a:lnTo>
                    <a:pt x="142" y="180"/>
                  </a:lnTo>
                  <a:lnTo>
                    <a:pt x="142" y="178"/>
                  </a:lnTo>
                  <a:lnTo>
                    <a:pt x="140" y="178"/>
                  </a:lnTo>
                  <a:lnTo>
                    <a:pt x="140" y="176"/>
                  </a:lnTo>
                  <a:lnTo>
                    <a:pt x="138" y="174"/>
                  </a:lnTo>
                  <a:lnTo>
                    <a:pt x="138" y="172"/>
                  </a:lnTo>
                  <a:lnTo>
                    <a:pt x="138" y="170"/>
                  </a:lnTo>
                  <a:lnTo>
                    <a:pt x="136" y="170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0"/>
                  </a:lnTo>
                  <a:lnTo>
                    <a:pt x="130" y="160"/>
                  </a:lnTo>
                  <a:lnTo>
                    <a:pt x="130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4" y="152"/>
                  </a:lnTo>
                  <a:lnTo>
                    <a:pt x="124" y="150"/>
                  </a:lnTo>
                  <a:lnTo>
                    <a:pt x="124" y="150"/>
                  </a:lnTo>
                  <a:lnTo>
                    <a:pt x="124" y="150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2" y="146"/>
                  </a:lnTo>
                  <a:lnTo>
                    <a:pt x="122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20" y="146"/>
                  </a:lnTo>
                  <a:lnTo>
                    <a:pt x="118" y="144"/>
                  </a:lnTo>
                  <a:lnTo>
                    <a:pt x="118" y="144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0"/>
                  </a:lnTo>
                  <a:lnTo>
                    <a:pt x="112" y="140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08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8" y="124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2" y="122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8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2" y="90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8" y="28"/>
                  </a:lnTo>
                  <a:lnTo>
                    <a:pt x="34" y="28"/>
                  </a:lnTo>
                  <a:lnTo>
                    <a:pt x="50" y="28"/>
                  </a:lnTo>
                  <a:lnTo>
                    <a:pt x="52" y="18"/>
                  </a:lnTo>
                  <a:lnTo>
                    <a:pt x="88" y="16"/>
                  </a:lnTo>
                  <a:lnTo>
                    <a:pt x="122" y="16"/>
                  </a:lnTo>
                  <a:lnTo>
                    <a:pt x="122" y="4"/>
                  </a:lnTo>
                  <a:lnTo>
                    <a:pt x="140" y="6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220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5208587" y="3221043"/>
              <a:ext cx="374650" cy="412750"/>
            </a:xfrm>
            <a:custGeom>
              <a:avLst/>
              <a:gdLst>
                <a:gd name="T0" fmla="*/ 198 w 236"/>
                <a:gd name="T1" fmla="*/ 10 h 260"/>
                <a:gd name="T2" fmla="*/ 206 w 236"/>
                <a:gd name="T3" fmla="*/ 8 h 260"/>
                <a:gd name="T4" fmla="*/ 236 w 236"/>
                <a:gd name="T5" fmla="*/ 132 h 260"/>
                <a:gd name="T6" fmla="*/ 230 w 236"/>
                <a:gd name="T7" fmla="*/ 164 h 260"/>
                <a:gd name="T8" fmla="*/ 220 w 236"/>
                <a:gd name="T9" fmla="*/ 160 h 260"/>
                <a:gd name="T10" fmla="*/ 204 w 236"/>
                <a:gd name="T11" fmla="*/ 170 h 260"/>
                <a:gd name="T12" fmla="*/ 196 w 236"/>
                <a:gd name="T13" fmla="*/ 174 h 260"/>
                <a:gd name="T14" fmla="*/ 186 w 236"/>
                <a:gd name="T15" fmla="*/ 178 h 260"/>
                <a:gd name="T16" fmla="*/ 172 w 236"/>
                <a:gd name="T17" fmla="*/ 182 h 260"/>
                <a:gd name="T18" fmla="*/ 162 w 236"/>
                <a:gd name="T19" fmla="*/ 178 h 260"/>
                <a:gd name="T20" fmla="*/ 152 w 236"/>
                <a:gd name="T21" fmla="*/ 182 h 260"/>
                <a:gd name="T22" fmla="*/ 144 w 236"/>
                <a:gd name="T23" fmla="*/ 186 h 260"/>
                <a:gd name="T24" fmla="*/ 134 w 236"/>
                <a:gd name="T25" fmla="*/ 186 h 260"/>
                <a:gd name="T26" fmla="*/ 120 w 236"/>
                <a:gd name="T27" fmla="*/ 186 h 260"/>
                <a:gd name="T28" fmla="*/ 112 w 236"/>
                <a:gd name="T29" fmla="*/ 182 h 260"/>
                <a:gd name="T30" fmla="*/ 96 w 236"/>
                <a:gd name="T31" fmla="*/ 176 h 260"/>
                <a:gd name="T32" fmla="*/ 90 w 236"/>
                <a:gd name="T33" fmla="*/ 186 h 260"/>
                <a:gd name="T34" fmla="*/ 86 w 236"/>
                <a:gd name="T35" fmla="*/ 194 h 260"/>
                <a:gd name="T36" fmla="*/ 82 w 236"/>
                <a:gd name="T37" fmla="*/ 204 h 260"/>
                <a:gd name="T38" fmla="*/ 78 w 236"/>
                <a:gd name="T39" fmla="*/ 214 h 260"/>
                <a:gd name="T40" fmla="*/ 68 w 236"/>
                <a:gd name="T41" fmla="*/ 222 h 260"/>
                <a:gd name="T42" fmla="*/ 66 w 236"/>
                <a:gd name="T43" fmla="*/ 230 h 260"/>
                <a:gd name="T44" fmla="*/ 66 w 236"/>
                <a:gd name="T45" fmla="*/ 234 h 260"/>
                <a:gd name="T46" fmla="*/ 58 w 236"/>
                <a:gd name="T47" fmla="*/ 230 h 260"/>
                <a:gd name="T48" fmla="*/ 54 w 236"/>
                <a:gd name="T49" fmla="*/ 232 h 260"/>
                <a:gd name="T50" fmla="*/ 48 w 236"/>
                <a:gd name="T51" fmla="*/ 234 h 260"/>
                <a:gd name="T52" fmla="*/ 44 w 236"/>
                <a:gd name="T53" fmla="*/ 236 h 260"/>
                <a:gd name="T54" fmla="*/ 34 w 236"/>
                <a:gd name="T55" fmla="*/ 236 h 260"/>
                <a:gd name="T56" fmla="*/ 32 w 236"/>
                <a:gd name="T57" fmla="*/ 242 h 260"/>
                <a:gd name="T58" fmla="*/ 30 w 236"/>
                <a:gd name="T59" fmla="*/ 250 h 260"/>
                <a:gd name="T60" fmla="*/ 22 w 236"/>
                <a:gd name="T61" fmla="*/ 254 h 260"/>
                <a:gd name="T62" fmla="*/ 12 w 236"/>
                <a:gd name="T63" fmla="*/ 260 h 260"/>
                <a:gd name="T64" fmla="*/ 4 w 236"/>
                <a:gd name="T65" fmla="*/ 256 h 260"/>
                <a:gd name="T66" fmla="*/ 2 w 236"/>
                <a:gd name="T67" fmla="*/ 252 h 260"/>
                <a:gd name="T68" fmla="*/ 0 w 236"/>
                <a:gd name="T69" fmla="*/ 250 h 260"/>
                <a:gd name="T70" fmla="*/ 8 w 236"/>
                <a:gd name="T71" fmla="*/ 244 h 260"/>
                <a:gd name="T72" fmla="*/ 16 w 236"/>
                <a:gd name="T73" fmla="*/ 240 h 260"/>
                <a:gd name="T74" fmla="*/ 22 w 236"/>
                <a:gd name="T75" fmla="*/ 240 h 260"/>
                <a:gd name="T76" fmla="*/ 26 w 236"/>
                <a:gd name="T77" fmla="*/ 236 h 260"/>
                <a:gd name="T78" fmla="*/ 30 w 236"/>
                <a:gd name="T79" fmla="*/ 226 h 260"/>
                <a:gd name="T80" fmla="*/ 34 w 236"/>
                <a:gd name="T81" fmla="*/ 214 h 260"/>
                <a:gd name="T82" fmla="*/ 40 w 236"/>
                <a:gd name="T83" fmla="*/ 206 h 260"/>
                <a:gd name="T84" fmla="*/ 42 w 236"/>
                <a:gd name="T85" fmla="*/ 202 h 260"/>
                <a:gd name="T86" fmla="*/ 54 w 236"/>
                <a:gd name="T87" fmla="*/ 198 h 260"/>
                <a:gd name="T88" fmla="*/ 58 w 236"/>
                <a:gd name="T89" fmla="*/ 182 h 260"/>
                <a:gd name="T90" fmla="*/ 58 w 236"/>
                <a:gd name="T91" fmla="*/ 166 h 260"/>
                <a:gd name="T92" fmla="*/ 66 w 236"/>
                <a:gd name="T93" fmla="*/ 150 h 260"/>
                <a:gd name="T94" fmla="*/ 78 w 236"/>
                <a:gd name="T95" fmla="*/ 142 h 260"/>
                <a:gd name="T96" fmla="*/ 84 w 236"/>
                <a:gd name="T97" fmla="*/ 128 h 260"/>
                <a:gd name="T98" fmla="*/ 80 w 236"/>
                <a:gd name="T99" fmla="*/ 114 h 260"/>
                <a:gd name="T100" fmla="*/ 88 w 236"/>
                <a:gd name="T101" fmla="*/ 108 h 260"/>
                <a:gd name="T102" fmla="*/ 86 w 236"/>
                <a:gd name="T103" fmla="*/ 98 h 260"/>
                <a:gd name="T104" fmla="*/ 72 w 236"/>
                <a:gd name="T105" fmla="*/ 90 h 260"/>
                <a:gd name="T106" fmla="*/ 80 w 236"/>
                <a:gd name="T107" fmla="*/ 82 h 260"/>
                <a:gd name="T108" fmla="*/ 80 w 236"/>
                <a:gd name="T109" fmla="*/ 76 h 260"/>
                <a:gd name="T110" fmla="*/ 84 w 236"/>
                <a:gd name="T111" fmla="*/ 64 h 260"/>
                <a:gd name="T112" fmla="*/ 86 w 236"/>
                <a:gd name="T113" fmla="*/ 54 h 260"/>
                <a:gd name="T114" fmla="*/ 78 w 236"/>
                <a:gd name="T115" fmla="*/ 50 h 260"/>
                <a:gd name="T116" fmla="*/ 68 w 236"/>
                <a:gd name="T117" fmla="*/ 32 h 260"/>
                <a:gd name="T118" fmla="*/ 50 w 236"/>
                <a:gd name="T119" fmla="*/ 24 h 260"/>
                <a:gd name="T120" fmla="*/ 56 w 236"/>
                <a:gd name="T121" fmla="*/ 6 h 260"/>
                <a:gd name="T122" fmla="*/ 94 w 236"/>
                <a:gd name="T123" fmla="*/ 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" h="260">
                  <a:moveTo>
                    <a:pt x="94" y="2"/>
                  </a:moveTo>
                  <a:lnTo>
                    <a:pt x="128" y="4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8" y="10"/>
                  </a:lnTo>
                  <a:lnTo>
                    <a:pt x="198" y="10"/>
                  </a:lnTo>
                  <a:lnTo>
                    <a:pt x="200" y="12"/>
                  </a:lnTo>
                  <a:lnTo>
                    <a:pt x="202" y="12"/>
                  </a:lnTo>
                  <a:lnTo>
                    <a:pt x="202" y="10"/>
                  </a:lnTo>
                  <a:lnTo>
                    <a:pt x="206" y="8"/>
                  </a:lnTo>
                  <a:lnTo>
                    <a:pt x="208" y="12"/>
                  </a:lnTo>
                  <a:lnTo>
                    <a:pt x="224" y="54"/>
                  </a:lnTo>
                  <a:lnTo>
                    <a:pt x="234" y="84"/>
                  </a:lnTo>
                  <a:lnTo>
                    <a:pt x="236" y="114"/>
                  </a:lnTo>
                  <a:lnTo>
                    <a:pt x="236" y="132"/>
                  </a:lnTo>
                  <a:lnTo>
                    <a:pt x="234" y="160"/>
                  </a:lnTo>
                  <a:lnTo>
                    <a:pt x="234" y="162"/>
                  </a:lnTo>
                  <a:lnTo>
                    <a:pt x="232" y="162"/>
                  </a:lnTo>
                  <a:lnTo>
                    <a:pt x="230" y="162"/>
                  </a:lnTo>
                  <a:lnTo>
                    <a:pt x="230" y="164"/>
                  </a:lnTo>
                  <a:lnTo>
                    <a:pt x="226" y="164"/>
                  </a:lnTo>
                  <a:lnTo>
                    <a:pt x="226" y="164"/>
                  </a:lnTo>
                  <a:lnTo>
                    <a:pt x="224" y="160"/>
                  </a:lnTo>
                  <a:lnTo>
                    <a:pt x="220" y="160"/>
                  </a:lnTo>
                  <a:lnTo>
                    <a:pt x="220" y="160"/>
                  </a:lnTo>
                  <a:lnTo>
                    <a:pt x="218" y="162"/>
                  </a:lnTo>
                  <a:lnTo>
                    <a:pt x="216" y="162"/>
                  </a:lnTo>
                  <a:lnTo>
                    <a:pt x="212" y="164"/>
                  </a:lnTo>
                  <a:lnTo>
                    <a:pt x="208" y="166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0" y="170"/>
                  </a:lnTo>
                  <a:lnTo>
                    <a:pt x="198" y="172"/>
                  </a:lnTo>
                  <a:lnTo>
                    <a:pt x="196" y="174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86" y="178"/>
                  </a:lnTo>
                  <a:lnTo>
                    <a:pt x="182" y="178"/>
                  </a:lnTo>
                  <a:lnTo>
                    <a:pt x="180" y="180"/>
                  </a:lnTo>
                  <a:lnTo>
                    <a:pt x="176" y="180"/>
                  </a:lnTo>
                  <a:lnTo>
                    <a:pt x="174" y="182"/>
                  </a:lnTo>
                  <a:lnTo>
                    <a:pt x="172" y="182"/>
                  </a:lnTo>
                  <a:lnTo>
                    <a:pt x="170" y="180"/>
                  </a:lnTo>
                  <a:lnTo>
                    <a:pt x="168" y="180"/>
                  </a:lnTo>
                  <a:lnTo>
                    <a:pt x="166" y="180"/>
                  </a:lnTo>
                  <a:lnTo>
                    <a:pt x="164" y="180"/>
                  </a:lnTo>
                  <a:lnTo>
                    <a:pt x="162" y="178"/>
                  </a:lnTo>
                  <a:lnTo>
                    <a:pt x="160" y="178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80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46" y="184"/>
                  </a:lnTo>
                  <a:lnTo>
                    <a:pt x="146" y="184"/>
                  </a:lnTo>
                  <a:lnTo>
                    <a:pt x="144" y="186"/>
                  </a:lnTo>
                  <a:lnTo>
                    <a:pt x="142" y="186"/>
                  </a:lnTo>
                  <a:lnTo>
                    <a:pt x="140" y="186"/>
                  </a:lnTo>
                  <a:lnTo>
                    <a:pt x="138" y="186"/>
                  </a:lnTo>
                  <a:lnTo>
                    <a:pt x="136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30" y="186"/>
                  </a:lnTo>
                  <a:lnTo>
                    <a:pt x="126" y="186"/>
                  </a:lnTo>
                  <a:lnTo>
                    <a:pt x="124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4"/>
                  </a:lnTo>
                  <a:lnTo>
                    <a:pt x="112" y="182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4" y="178"/>
                  </a:lnTo>
                  <a:lnTo>
                    <a:pt x="100" y="176"/>
                  </a:lnTo>
                  <a:lnTo>
                    <a:pt x="96" y="176"/>
                  </a:lnTo>
                  <a:lnTo>
                    <a:pt x="96" y="178"/>
                  </a:lnTo>
                  <a:lnTo>
                    <a:pt x="96" y="180"/>
                  </a:lnTo>
                  <a:lnTo>
                    <a:pt x="94" y="182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4" y="196"/>
                  </a:lnTo>
                  <a:lnTo>
                    <a:pt x="82" y="196"/>
                  </a:lnTo>
                  <a:lnTo>
                    <a:pt x="80" y="198"/>
                  </a:lnTo>
                  <a:lnTo>
                    <a:pt x="82" y="202"/>
                  </a:lnTo>
                  <a:lnTo>
                    <a:pt x="82" y="204"/>
                  </a:lnTo>
                  <a:lnTo>
                    <a:pt x="80" y="204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8" y="212"/>
                  </a:lnTo>
                  <a:lnTo>
                    <a:pt x="78" y="214"/>
                  </a:lnTo>
                  <a:lnTo>
                    <a:pt x="76" y="21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2" y="220"/>
                  </a:lnTo>
                  <a:lnTo>
                    <a:pt x="68" y="222"/>
                  </a:lnTo>
                  <a:lnTo>
                    <a:pt x="66" y="224"/>
                  </a:lnTo>
                  <a:lnTo>
                    <a:pt x="64" y="226"/>
                  </a:lnTo>
                  <a:lnTo>
                    <a:pt x="62" y="228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8" y="232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8" y="234"/>
                  </a:lnTo>
                  <a:lnTo>
                    <a:pt x="66" y="234"/>
                  </a:lnTo>
                  <a:lnTo>
                    <a:pt x="64" y="232"/>
                  </a:lnTo>
                  <a:lnTo>
                    <a:pt x="62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58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6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4" y="236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2" y="242"/>
                  </a:lnTo>
                  <a:lnTo>
                    <a:pt x="32" y="244"/>
                  </a:lnTo>
                  <a:lnTo>
                    <a:pt x="32" y="246"/>
                  </a:lnTo>
                  <a:lnTo>
                    <a:pt x="32" y="248"/>
                  </a:lnTo>
                  <a:lnTo>
                    <a:pt x="30" y="248"/>
                  </a:lnTo>
                  <a:lnTo>
                    <a:pt x="30" y="250"/>
                  </a:lnTo>
                  <a:lnTo>
                    <a:pt x="28" y="250"/>
                  </a:lnTo>
                  <a:lnTo>
                    <a:pt x="28" y="252"/>
                  </a:lnTo>
                  <a:lnTo>
                    <a:pt x="26" y="252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20" y="256"/>
                  </a:lnTo>
                  <a:lnTo>
                    <a:pt x="18" y="256"/>
                  </a:lnTo>
                  <a:lnTo>
                    <a:pt x="16" y="258"/>
                  </a:lnTo>
                  <a:lnTo>
                    <a:pt x="14" y="258"/>
                  </a:lnTo>
                  <a:lnTo>
                    <a:pt x="12" y="260"/>
                  </a:lnTo>
                  <a:lnTo>
                    <a:pt x="10" y="260"/>
                  </a:lnTo>
                  <a:lnTo>
                    <a:pt x="8" y="258"/>
                  </a:lnTo>
                  <a:lnTo>
                    <a:pt x="6" y="258"/>
                  </a:lnTo>
                  <a:lnTo>
                    <a:pt x="4" y="258"/>
                  </a:lnTo>
                  <a:lnTo>
                    <a:pt x="4" y="256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2" y="254"/>
                  </a:lnTo>
                  <a:lnTo>
                    <a:pt x="0" y="252"/>
                  </a:lnTo>
                  <a:lnTo>
                    <a:pt x="2" y="252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2" y="248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4"/>
                  </a:lnTo>
                  <a:lnTo>
                    <a:pt x="8" y="244"/>
                  </a:lnTo>
                  <a:lnTo>
                    <a:pt x="10" y="244"/>
                  </a:lnTo>
                  <a:lnTo>
                    <a:pt x="14" y="242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18" y="240"/>
                  </a:lnTo>
                  <a:lnTo>
                    <a:pt x="20" y="242"/>
                  </a:lnTo>
                  <a:lnTo>
                    <a:pt x="22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38"/>
                  </a:lnTo>
                  <a:lnTo>
                    <a:pt x="26" y="236"/>
                  </a:lnTo>
                  <a:lnTo>
                    <a:pt x="26" y="234"/>
                  </a:lnTo>
                  <a:lnTo>
                    <a:pt x="26" y="232"/>
                  </a:lnTo>
                  <a:lnTo>
                    <a:pt x="28" y="232"/>
                  </a:lnTo>
                  <a:lnTo>
                    <a:pt x="28" y="230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32" y="222"/>
                  </a:lnTo>
                  <a:lnTo>
                    <a:pt x="32" y="218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6" y="212"/>
                  </a:lnTo>
                  <a:lnTo>
                    <a:pt x="36" y="210"/>
                  </a:lnTo>
                  <a:lnTo>
                    <a:pt x="38" y="208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6" y="200"/>
                  </a:lnTo>
                  <a:lnTo>
                    <a:pt x="52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8" y="190"/>
                  </a:lnTo>
                  <a:lnTo>
                    <a:pt x="58" y="186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8" y="174"/>
                  </a:lnTo>
                  <a:lnTo>
                    <a:pt x="58" y="172"/>
                  </a:lnTo>
                  <a:lnTo>
                    <a:pt x="58" y="170"/>
                  </a:lnTo>
                  <a:lnTo>
                    <a:pt x="58" y="166"/>
                  </a:lnTo>
                  <a:lnTo>
                    <a:pt x="58" y="162"/>
                  </a:lnTo>
                  <a:lnTo>
                    <a:pt x="60" y="156"/>
                  </a:lnTo>
                  <a:lnTo>
                    <a:pt x="64" y="152"/>
                  </a:lnTo>
                  <a:lnTo>
                    <a:pt x="64" y="150"/>
                  </a:lnTo>
                  <a:lnTo>
                    <a:pt x="66" y="150"/>
                  </a:lnTo>
                  <a:lnTo>
                    <a:pt x="66" y="150"/>
                  </a:lnTo>
                  <a:lnTo>
                    <a:pt x="68" y="146"/>
                  </a:lnTo>
                  <a:lnTo>
                    <a:pt x="70" y="146"/>
                  </a:lnTo>
                  <a:lnTo>
                    <a:pt x="72" y="144"/>
                  </a:lnTo>
                  <a:lnTo>
                    <a:pt x="78" y="142"/>
                  </a:lnTo>
                  <a:lnTo>
                    <a:pt x="82" y="138"/>
                  </a:lnTo>
                  <a:lnTo>
                    <a:pt x="82" y="136"/>
                  </a:lnTo>
                  <a:lnTo>
                    <a:pt x="82" y="132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2" y="110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8" y="106"/>
                  </a:lnTo>
                  <a:lnTo>
                    <a:pt x="88" y="104"/>
                  </a:lnTo>
                  <a:lnTo>
                    <a:pt x="88" y="100"/>
                  </a:lnTo>
                  <a:lnTo>
                    <a:pt x="86" y="98"/>
                  </a:lnTo>
                  <a:lnTo>
                    <a:pt x="84" y="96"/>
                  </a:lnTo>
                  <a:lnTo>
                    <a:pt x="80" y="96"/>
                  </a:lnTo>
                  <a:lnTo>
                    <a:pt x="78" y="96"/>
                  </a:lnTo>
                  <a:lnTo>
                    <a:pt x="74" y="94"/>
                  </a:lnTo>
                  <a:lnTo>
                    <a:pt x="72" y="90"/>
                  </a:lnTo>
                  <a:lnTo>
                    <a:pt x="72" y="88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6" y="80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2" y="80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84" y="74"/>
                  </a:lnTo>
                  <a:lnTo>
                    <a:pt x="86" y="72"/>
                  </a:lnTo>
                  <a:lnTo>
                    <a:pt x="84" y="68"/>
                  </a:lnTo>
                  <a:lnTo>
                    <a:pt x="84" y="64"/>
                  </a:lnTo>
                  <a:lnTo>
                    <a:pt x="82" y="62"/>
                  </a:lnTo>
                  <a:lnTo>
                    <a:pt x="84" y="60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2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4" y="52"/>
                  </a:lnTo>
                  <a:lnTo>
                    <a:pt x="70" y="48"/>
                  </a:lnTo>
                  <a:lnTo>
                    <a:pt x="70" y="44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62" y="34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52" y="14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0"/>
                  </a:lnTo>
                  <a:lnTo>
                    <a:pt x="8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6246812" y="3236918"/>
              <a:ext cx="876300" cy="723900"/>
            </a:xfrm>
            <a:custGeom>
              <a:avLst/>
              <a:gdLst>
                <a:gd name="T0" fmla="*/ 96 w 552"/>
                <a:gd name="T1" fmla="*/ 64 h 456"/>
                <a:gd name="T2" fmla="*/ 192 w 552"/>
                <a:gd name="T3" fmla="*/ 144 h 456"/>
                <a:gd name="T4" fmla="*/ 248 w 552"/>
                <a:gd name="T5" fmla="*/ 192 h 456"/>
                <a:gd name="T6" fmla="*/ 348 w 552"/>
                <a:gd name="T7" fmla="*/ 278 h 456"/>
                <a:gd name="T8" fmla="*/ 446 w 552"/>
                <a:gd name="T9" fmla="*/ 362 h 456"/>
                <a:gd name="T10" fmla="*/ 552 w 552"/>
                <a:gd name="T11" fmla="*/ 456 h 456"/>
                <a:gd name="T12" fmla="*/ 388 w 552"/>
                <a:gd name="T13" fmla="*/ 456 h 456"/>
                <a:gd name="T14" fmla="*/ 340 w 552"/>
                <a:gd name="T15" fmla="*/ 456 h 456"/>
                <a:gd name="T16" fmla="*/ 306 w 552"/>
                <a:gd name="T17" fmla="*/ 456 h 456"/>
                <a:gd name="T18" fmla="*/ 252 w 552"/>
                <a:gd name="T19" fmla="*/ 448 h 456"/>
                <a:gd name="T20" fmla="*/ 240 w 552"/>
                <a:gd name="T21" fmla="*/ 446 h 456"/>
                <a:gd name="T22" fmla="*/ 232 w 552"/>
                <a:gd name="T23" fmla="*/ 436 h 456"/>
                <a:gd name="T24" fmla="*/ 220 w 552"/>
                <a:gd name="T25" fmla="*/ 426 h 456"/>
                <a:gd name="T26" fmla="*/ 208 w 552"/>
                <a:gd name="T27" fmla="*/ 422 h 456"/>
                <a:gd name="T28" fmla="*/ 196 w 552"/>
                <a:gd name="T29" fmla="*/ 418 h 456"/>
                <a:gd name="T30" fmla="*/ 186 w 552"/>
                <a:gd name="T31" fmla="*/ 404 h 456"/>
                <a:gd name="T32" fmla="*/ 182 w 552"/>
                <a:gd name="T33" fmla="*/ 392 h 456"/>
                <a:gd name="T34" fmla="*/ 168 w 552"/>
                <a:gd name="T35" fmla="*/ 368 h 456"/>
                <a:gd name="T36" fmla="*/ 152 w 552"/>
                <a:gd name="T37" fmla="*/ 358 h 456"/>
                <a:gd name="T38" fmla="*/ 132 w 552"/>
                <a:gd name="T39" fmla="*/ 362 h 456"/>
                <a:gd name="T40" fmla="*/ 118 w 552"/>
                <a:gd name="T41" fmla="*/ 360 h 456"/>
                <a:gd name="T42" fmla="*/ 124 w 552"/>
                <a:gd name="T43" fmla="*/ 344 h 456"/>
                <a:gd name="T44" fmla="*/ 132 w 552"/>
                <a:gd name="T45" fmla="*/ 336 h 456"/>
                <a:gd name="T46" fmla="*/ 130 w 552"/>
                <a:gd name="T47" fmla="*/ 326 h 456"/>
                <a:gd name="T48" fmla="*/ 136 w 552"/>
                <a:gd name="T49" fmla="*/ 318 h 456"/>
                <a:gd name="T50" fmla="*/ 132 w 552"/>
                <a:gd name="T51" fmla="*/ 312 h 456"/>
                <a:gd name="T52" fmla="*/ 130 w 552"/>
                <a:gd name="T53" fmla="*/ 296 h 456"/>
                <a:gd name="T54" fmla="*/ 116 w 552"/>
                <a:gd name="T55" fmla="*/ 292 h 456"/>
                <a:gd name="T56" fmla="*/ 108 w 552"/>
                <a:gd name="T57" fmla="*/ 282 h 456"/>
                <a:gd name="T58" fmla="*/ 100 w 552"/>
                <a:gd name="T59" fmla="*/ 266 h 456"/>
                <a:gd name="T60" fmla="*/ 110 w 552"/>
                <a:gd name="T61" fmla="*/ 268 h 456"/>
                <a:gd name="T62" fmla="*/ 118 w 552"/>
                <a:gd name="T63" fmla="*/ 272 h 456"/>
                <a:gd name="T64" fmla="*/ 130 w 552"/>
                <a:gd name="T65" fmla="*/ 264 h 456"/>
                <a:gd name="T66" fmla="*/ 116 w 552"/>
                <a:gd name="T67" fmla="*/ 254 h 456"/>
                <a:gd name="T68" fmla="*/ 114 w 552"/>
                <a:gd name="T69" fmla="*/ 234 h 456"/>
                <a:gd name="T70" fmla="*/ 104 w 552"/>
                <a:gd name="T71" fmla="*/ 224 h 456"/>
                <a:gd name="T72" fmla="*/ 88 w 552"/>
                <a:gd name="T73" fmla="*/ 214 h 456"/>
                <a:gd name="T74" fmla="*/ 70 w 552"/>
                <a:gd name="T75" fmla="*/ 206 h 456"/>
                <a:gd name="T76" fmla="*/ 56 w 552"/>
                <a:gd name="T77" fmla="*/ 190 h 456"/>
                <a:gd name="T78" fmla="*/ 66 w 552"/>
                <a:gd name="T79" fmla="*/ 180 h 456"/>
                <a:gd name="T80" fmla="*/ 54 w 552"/>
                <a:gd name="T81" fmla="*/ 158 h 456"/>
                <a:gd name="T82" fmla="*/ 44 w 552"/>
                <a:gd name="T83" fmla="*/ 166 h 456"/>
                <a:gd name="T84" fmla="*/ 44 w 552"/>
                <a:gd name="T85" fmla="*/ 186 h 456"/>
                <a:gd name="T86" fmla="*/ 46 w 552"/>
                <a:gd name="T87" fmla="*/ 200 h 456"/>
                <a:gd name="T88" fmla="*/ 44 w 552"/>
                <a:gd name="T89" fmla="*/ 210 h 456"/>
                <a:gd name="T90" fmla="*/ 22 w 552"/>
                <a:gd name="T91" fmla="*/ 202 h 456"/>
                <a:gd name="T92" fmla="*/ 16 w 552"/>
                <a:gd name="T93" fmla="*/ 192 h 456"/>
                <a:gd name="T94" fmla="*/ 6 w 552"/>
                <a:gd name="T95" fmla="*/ 176 h 456"/>
                <a:gd name="T96" fmla="*/ 10 w 552"/>
                <a:gd name="T97" fmla="*/ 166 h 456"/>
                <a:gd name="T98" fmla="*/ 4 w 552"/>
                <a:gd name="T99" fmla="*/ 158 h 456"/>
                <a:gd name="T100" fmla="*/ 0 w 552"/>
                <a:gd name="T101" fmla="*/ 150 h 456"/>
                <a:gd name="T102" fmla="*/ 4 w 552"/>
                <a:gd name="T103" fmla="*/ 136 h 456"/>
                <a:gd name="T104" fmla="*/ 12 w 552"/>
                <a:gd name="T105" fmla="*/ 126 h 456"/>
                <a:gd name="T106" fmla="*/ 12 w 552"/>
                <a:gd name="T107" fmla="*/ 114 h 456"/>
                <a:gd name="T108" fmla="*/ 24 w 552"/>
                <a:gd name="T109" fmla="*/ 112 h 456"/>
                <a:gd name="T110" fmla="*/ 24 w 552"/>
                <a:gd name="T111" fmla="*/ 100 h 456"/>
                <a:gd name="T112" fmla="*/ 30 w 552"/>
                <a:gd name="T113" fmla="*/ 86 h 456"/>
                <a:gd name="T114" fmla="*/ 26 w 552"/>
                <a:gd name="T115" fmla="*/ 76 h 456"/>
                <a:gd name="T116" fmla="*/ 22 w 552"/>
                <a:gd name="T117" fmla="*/ 60 h 456"/>
                <a:gd name="T118" fmla="*/ 16 w 552"/>
                <a:gd name="T119" fmla="*/ 46 h 456"/>
                <a:gd name="T120" fmla="*/ 8 w 552"/>
                <a:gd name="T121" fmla="*/ 32 h 456"/>
                <a:gd name="T122" fmla="*/ 14 w 552"/>
                <a:gd name="T123" fmla="*/ 14 h 456"/>
                <a:gd name="T124" fmla="*/ 22 w 552"/>
                <a:gd name="T12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2" h="456">
                  <a:moveTo>
                    <a:pt x="22" y="0"/>
                  </a:moveTo>
                  <a:lnTo>
                    <a:pt x="28" y="8"/>
                  </a:lnTo>
                  <a:lnTo>
                    <a:pt x="30" y="8"/>
                  </a:lnTo>
                  <a:lnTo>
                    <a:pt x="58" y="32"/>
                  </a:lnTo>
                  <a:lnTo>
                    <a:pt x="60" y="34"/>
                  </a:lnTo>
                  <a:lnTo>
                    <a:pt x="96" y="64"/>
                  </a:lnTo>
                  <a:lnTo>
                    <a:pt x="124" y="88"/>
                  </a:lnTo>
                  <a:lnTo>
                    <a:pt x="130" y="92"/>
                  </a:lnTo>
                  <a:lnTo>
                    <a:pt x="144" y="104"/>
                  </a:lnTo>
                  <a:lnTo>
                    <a:pt x="150" y="108"/>
                  </a:lnTo>
                  <a:lnTo>
                    <a:pt x="154" y="112"/>
                  </a:lnTo>
                  <a:lnTo>
                    <a:pt x="192" y="144"/>
                  </a:lnTo>
                  <a:lnTo>
                    <a:pt x="200" y="150"/>
                  </a:lnTo>
                  <a:lnTo>
                    <a:pt x="210" y="160"/>
                  </a:lnTo>
                  <a:lnTo>
                    <a:pt x="214" y="162"/>
                  </a:lnTo>
                  <a:lnTo>
                    <a:pt x="224" y="172"/>
                  </a:lnTo>
                  <a:lnTo>
                    <a:pt x="240" y="186"/>
                  </a:lnTo>
                  <a:lnTo>
                    <a:pt x="248" y="192"/>
                  </a:lnTo>
                  <a:lnTo>
                    <a:pt x="262" y="204"/>
                  </a:lnTo>
                  <a:lnTo>
                    <a:pt x="264" y="206"/>
                  </a:lnTo>
                  <a:lnTo>
                    <a:pt x="282" y="222"/>
                  </a:lnTo>
                  <a:lnTo>
                    <a:pt x="316" y="250"/>
                  </a:lnTo>
                  <a:lnTo>
                    <a:pt x="334" y="266"/>
                  </a:lnTo>
                  <a:lnTo>
                    <a:pt x="348" y="278"/>
                  </a:lnTo>
                  <a:lnTo>
                    <a:pt x="358" y="286"/>
                  </a:lnTo>
                  <a:lnTo>
                    <a:pt x="372" y="298"/>
                  </a:lnTo>
                  <a:lnTo>
                    <a:pt x="382" y="306"/>
                  </a:lnTo>
                  <a:lnTo>
                    <a:pt x="394" y="316"/>
                  </a:lnTo>
                  <a:lnTo>
                    <a:pt x="414" y="334"/>
                  </a:lnTo>
                  <a:lnTo>
                    <a:pt x="446" y="362"/>
                  </a:lnTo>
                  <a:lnTo>
                    <a:pt x="468" y="382"/>
                  </a:lnTo>
                  <a:lnTo>
                    <a:pt x="478" y="390"/>
                  </a:lnTo>
                  <a:lnTo>
                    <a:pt x="484" y="396"/>
                  </a:lnTo>
                  <a:lnTo>
                    <a:pt x="496" y="406"/>
                  </a:lnTo>
                  <a:lnTo>
                    <a:pt x="516" y="424"/>
                  </a:lnTo>
                  <a:lnTo>
                    <a:pt x="552" y="456"/>
                  </a:lnTo>
                  <a:lnTo>
                    <a:pt x="526" y="456"/>
                  </a:lnTo>
                  <a:lnTo>
                    <a:pt x="508" y="456"/>
                  </a:lnTo>
                  <a:lnTo>
                    <a:pt x="502" y="456"/>
                  </a:lnTo>
                  <a:lnTo>
                    <a:pt x="406" y="456"/>
                  </a:lnTo>
                  <a:lnTo>
                    <a:pt x="396" y="456"/>
                  </a:lnTo>
                  <a:lnTo>
                    <a:pt x="388" y="456"/>
                  </a:lnTo>
                  <a:lnTo>
                    <a:pt x="388" y="456"/>
                  </a:lnTo>
                  <a:lnTo>
                    <a:pt x="378" y="456"/>
                  </a:lnTo>
                  <a:lnTo>
                    <a:pt x="374" y="456"/>
                  </a:lnTo>
                  <a:lnTo>
                    <a:pt x="364" y="456"/>
                  </a:lnTo>
                  <a:lnTo>
                    <a:pt x="344" y="456"/>
                  </a:lnTo>
                  <a:lnTo>
                    <a:pt x="340" y="456"/>
                  </a:lnTo>
                  <a:lnTo>
                    <a:pt x="334" y="456"/>
                  </a:lnTo>
                  <a:lnTo>
                    <a:pt x="330" y="456"/>
                  </a:lnTo>
                  <a:lnTo>
                    <a:pt x="322" y="456"/>
                  </a:lnTo>
                  <a:lnTo>
                    <a:pt x="316" y="456"/>
                  </a:lnTo>
                  <a:lnTo>
                    <a:pt x="312" y="456"/>
                  </a:lnTo>
                  <a:lnTo>
                    <a:pt x="306" y="456"/>
                  </a:lnTo>
                  <a:lnTo>
                    <a:pt x="274" y="456"/>
                  </a:lnTo>
                  <a:lnTo>
                    <a:pt x="266" y="456"/>
                  </a:lnTo>
                  <a:lnTo>
                    <a:pt x="260" y="450"/>
                  </a:lnTo>
                  <a:lnTo>
                    <a:pt x="258" y="446"/>
                  </a:lnTo>
                  <a:lnTo>
                    <a:pt x="254" y="448"/>
                  </a:lnTo>
                  <a:lnTo>
                    <a:pt x="252" y="448"/>
                  </a:lnTo>
                  <a:lnTo>
                    <a:pt x="250" y="448"/>
                  </a:lnTo>
                  <a:lnTo>
                    <a:pt x="248" y="450"/>
                  </a:lnTo>
                  <a:lnTo>
                    <a:pt x="246" y="450"/>
                  </a:lnTo>
                  <a:lnTo>
                    <a:pt x="242" y="452"/>
                  </a:lnTo>
                  <a:lnTo>
                    <a:pt x="240" y="450"/>
                  </a:lnTo>
                  <a:lnTo>
                    <a:pt x="240" y="446"/>
                  </a:lnTo>
                  <a:lnTo>
                    <a:pt x="240" y="444"/>
                  </a:lnTo>
                  <a:lnTo>
                    <a:pt x="238" y="442"/>
                  </a:lnTo>
                  <a:lnTo>
                    <a:pt x="238" y="440"/>
                  </a:lnTo>
                  <a:lnTo>
                    <a:pt x="234" y="440"/>
                  </a:lnTo>
                  <a:lnTo>
                    <a:pt x="232" y="440"/>
                  </a:lnTo>
                  <a:lnTo>
                    <a:pt x="232" y="436"/>
                  </a:lnTo>
                  <a:lnTo>
                    <a:pt x="228" y="434"/>
                  </a:lnTo>
                  <a:lnTo>
                    <a:pt x="226" y="434"/>
                  </a:lnTo>
                  <a:lnTo>
                    <a:pt x="226" y="430"/>
                  </a:lnTo>
                  <a:lnTo>
                    <a:pt x="224" y="430"/>
                  </a:lnTo>
                  <a:lnTo>
                    <a:pt x="222" y="424"/>
                  </a:lnTo>
                  <a:lnTo>
                    <a:pt x="220" y="426"/>
                  </a:lnTo>
                  <a:lnTo>
                    <a:pt x="216" y="424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12" y="420"/>
                  </a:lnTo>
                  <a:lnTo>
                    <a:pt x="208" y="420"/>
                  </a:lnTo>
                  <a:lnTo>
                    <a:pt x="208" y="422"/>
                  </a:lnTo>
                  <a:lnTo>
                    <a:pt x="206" y="422"/>
                  </a:lnTo>
                  <a:lnTo>
                    <a:pt x="204" y="422"/>
                  </a:lnTo>
                  <a:lnTo>
                    <a:pt x="204" y="420"/>
                  </a:lnTo>
                  <a:lnTo>
                    <a:pt x="202" y="420"/>
                  </a:lnTo>
                  <a:lnTo>
                    <a:pt x="200" y="418"/>
                  </a:lnTo>
                  <a:lnTo>
                    <a:pt x="196" y="418"/>
                  </a:lnTo>
                  <a:lnTo>
                    <a:pt x="196" y="416"/>
                  </a:lnTo>
                  <a:lnTo>
                    <a:pt x="194" y="414"/>
                  </a:lnTo>
                  <a:lnTo>
                    <a:pt x="190" y="412"/>
                  </a:lnTo>
                  <a:lnTo>
                    <a:pt x="190" y="410"/>
                  </a:lnTo>
                  <a:lnTo>
                    <a:pt x="188" y="408"/>
                  </a:lnTo>
                  <a:lnTo>
                    <a:pt x="186" y="404"/>
                  </a:lnTo>
                  <a:lnTo>
                    <a:pt x="188" y="404"/>
                  </a:lnTo>
                  <a:lnTo>
                    <a:pt x="188" y="400"/>
                  </a:lnTo>
                  <a:lnTo>
                    <a:pt x="188" y="398"/>
                  </a:lnTo>
                  <a:lnTo>
                    <a:pt x="188" y="398"/>
                  </a:lnTo>
                  <a:lnTo>
                    <a:pt x="184" y="394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78" y="386"/>
                  </a:lnTo>
                  <a:lnTo>
                    <a:pt x="178" y="380"/>
                  </a:lnTo>
                  <a:lnTo>
                    <a:pt x="176" y="376"/>
                  </a:lnTo>
                  <a:lnTo>
                    <a:pt x="174" y="372"/>
                  </a:lnTo>
                  <a:lnTo>
                    <a:pt x="168" y="368"/>
                  </a:lnTo>
                  <a:lnTo>
                    <a:pt x="166" y="364"/>
                  </a:lnTo>
                  <a:lnTo>
                    <a:pt x="164" y="362"/>
                  </a:lnTo>
                  <a:lnTo>
                    <a:pt x="162" y="358"/>
                  </a:lnTo>
                  <a:lnTo>
                    <a:pt x="158" y="358"/>
                  </a:lnTo>
                  <a:lnTo>
                    <a:pt x="156" y="356"/>
                  </a:lnTo>
                  <a:lnTo>
                    <a:pt x="152" y="358"/>
                  </a:lnTo>
                  <a:lnTo>
                    <a:pt x="148" y="356"/>
                  </a:lnTo>
                  <a:lnTo>
                    <a:pt x="144" y="356"/>
                  </a:lnTo>
                  <a:lnTo>
                    <a:pt x="140" y="356"/>
                  </a:lnTo>
                  <a:lnTo>
                    <a:pt x="138" y="356"/>
                  </a:lnTo>
                  <a:lnTo>
                    <a:pt x="136" y="356"/>
                  </a:lnTo>
                  <a:lnTo>
                    <a:pt x="132" y="362"/>
                  </a:lnTo>
                  <a:lnTo>
                    <a:pt x="130" y="364"/>
                  </a:lnTo>
                  <a:lnTo>
                    <a:pt x="128" y="364"/>
                  </a:lnTo>
                  <a:lnTo>
                    <a:pt x="122" y="360"/>
                  </a:lnTo>
                  <a:lnTo>
                    <a:pt x="122" y="358"/>
                  </a:lnTo>
                  <a:lnTo>
                    <a:pt x="120" y="360"/>
                  </a:lnTo>
                  <a:lnTo>
                    <a:pt x="118" y="360"/>
                  </a:lnTo>
                  <a:lnTo>
                    <a:pt x="116" y="356"/>
                  </a:lnTo>
                  <a:lnTo>
                    <a:pt x="118" y="354"/>
                  </a:lnTo>
                  <a:lnTo>
                    <a:pt x="120" y="352"/>
                  </a:lnTo>
                  <a:lnTo>
                    <a:pt x="120" y="350"/>
                  </a:lnTo>
                  <a:lnTo>
                    <a:pt x="122" y="348"/>
                  </a:lnTo>
                  <a:lnTo>
                    <a:pt x="124" y="344"/>
                  </a:lnTo>
                  <a:lnTo>
                    <a:pt x="124" y="342"/>
                  </a:lnTo>
                  <a:lnTo>
                    <a:pt x="126" y="342"/>
                  </a:lnTo>
                  <a:lnTo>
                    <a:pt x="128" y="342"/>
                  </a:lnTo>
                  <a:lnTo>
                    <a:pt x="130" y="340"/>
                  </a:lnTo>
                  <a:lnTo>
                    <a:pt x="130" y="340"/>
                  </a:lnTo>
                  <a:lnTo>
                    <a:pt x="132" y="336"/>
                  </a:lnTo>
                  <a:lnTo>
                    <a:pt x="134" y="336"/>
                  </a:lnTo>
                  <a:lnTo>
                    <a:pt x="136" y="334"/>
                  </a:lnTo>
                  <a:lnTo>
                    <a:pt x="136" y="332"/>
                  </a:lnTo>
                  <a:lnTo>
                    <a:pt x="134" y="330"/>
                  </a:lnTo>
                  <a:lnTo>
                    <a:pt x="132" y="328"/>
                  </a:lnTo>
                  <a:lnTo>
                    <a:pt x="130" y="326"/>
                  </a:lnTo>
                  <a:lnTo>
                    <a:pt x="132" y="324"/>
                  </a:lnTo>
                  <a:lnTo>
                    <a:pt x="134" y="324"/>
                  </a:lnTo>
                  <a:lnTo>
                    <a:pt x="134" y="322"/>
                  </a:lnTo>
                  <a:lnTo>
                    <a:pt x="134" y="320"/>
                  </a:lnTo>
                  <a:lnTo>
                    <a:pt x="134" y="320"/>
                  </a:lnTo>
                  <a:lnTo>
                    <a:pt x="136" y="318"/>
                  </a:lnTo>
                  <a:lnTo>
                    <a:pt x="136" y="318"/>
                  </a:lnTo>
                  <a:lnTo>
                    <a:pt x="136" y="316"/>
                  </a:lnTo>
                  <a:lnTo>
                    <a:pt x="134" y="316"/>
                  </a:lnTo>
                  <a:lnTo>
                    <a:pt x="132" y="316"/>
                  </a:lnTo>
                  <a:lnTo>
                    <a:pt x="130" y="316"/>
                  </a:lnTo>
                  <a:lnTo>
                    <a:pt x="132" y="312"/>
                  </a:lnTo>
                  <a:lnTo>
                    <a:pt x="132" y="308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4" y="304"/>
                  </a:lnTo>
                  <a:lnTo>
                    <a:pt x="134" y="300"/>
                  </a:lnTo>
                  <a:lnTo>
                    <a:pt x="130" y="296"/>
                  </a:lnTo>
                  <a:lnTo>
                    <a:pt x="128" y="294"/>
                  </a:lnTo>
                  <a:lnTo>
                    <a:pt x="124" y="294"/>
                  </a:lnTo>
                  <a:lnTo>
                    <a:pt x="122" y="292"/>
                  </a:lnTo>
                  <a:lnTo>
                    <a:pt x="120" y="294"/>
                  </a:lnTo>
                  <a:lnTo>
                    <a:pt x="118" y="292"/>
                  </a:lnTo>
                  <a:lnTo>
                    <a:pt x="116" y="292"/>
                  </a:lnTo>
                  <a:lnTo>
                    <a:pt x="116" y="290"/>
                  </a:lnTo>
                  <a:lnTo>
                    <a:pt x="116" y="288"/>
                  </a:lnTo>
                  <a:lnTo>
                    <a:pt x="112" y="284"/>
                  </a:lnTo>
                  <a:lnTo>
                    <a:pt x="108" y="284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68"/>
                  </a:lnTo>
                  <a:lnTo>
                    <a:pt x="100" y="266"/>
                  </a:lnTo>
                  <a:lnTo>
                    <a:pt x="106" y="266"/>
                  </a:lnTo>
                  <a:lnTo>
                    <a:pt x="106" y="268"/>
                  </a:lnTo>
                  <a:lnTo>
                    <a:pt x="106" y="270"/>
                  </a:lnTo>
                  <a:lnTo>
                    <a:pt x="108" y="270"/>
                  </a:lnTo>
                  <a:lnTo>
                    <a:pt x="110" y="270"/>
                  </a:lnTo>
                  <a:lnTo>
                    <a:pt x="110" y="268"/>
                  </a:lnTo>
                  <a:lnTo>
                    <a:pt x="112" y="266"/>
                  </a:lnTo>
                  <a:lnTo>
                    <a:pt x="112" y="264"/>
                  </a:lnTo>
                  <a:lnTo>
                    <a:pt x="114" y="264"/>
                  </a:lnTo>
                  <a:lnTo>
                    <a:pt x="116" y="264"/>
                  </a:lnTo>
                  <a:lnTo>
                    <a:pt x="116" y="266"/>
                  </a:lnTo>
                  <a:lnTo>
                    <a:pt x="118" y="272"/>
                  </a:lnTo>
                  <a:lnTo>
                    <a:pt x="122" y="278"/>
                  </a:lnTo>
                  <a:lnTo>
                    <a:pt x="134" y="272"/>
                  </a:lnTo>
                  <a:lnTo>
                    <a:pt x="136" y="274"/>
                  </a:lnTo>
                  <a:lnTo>
                    <a:pt x="138" y="272"/>
                  </a:lnTo>
                  <a:lnTo>
                    <a:pt x="134" y="268"/>
                  </a:lnTo>
                  <a:lnTo>
                    <a:pt x="130" y="264"/>
                  </a:lnTo>
                  <a:lnTo>
                    <a:pt x="128" y="262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120" y="258"/>
                  </a:lnTo>
                  <a:lnTo>
                    <a:pt x="116" y="256"/>
                  </a:lnTo>
                  <a:lnTo>
                    <a:pt x="116" y="254"/>
                  </a:lnTo>
                  <a:lnTo>
                    <a:pt x="118" y="250"/>
                  </a:lnTo>
                  <a:lnTo>
                    <a:pt x="118" y="248"/>
                  </a:lnTo>
                  <a:lnTo>
                    <a:pt x="118" y="246"/>
                  </a:lnTo>
                  <a:lnTo>
                    <a:pt x="116" y="242"/>
                  </a:lnTo>
                  <a:lnTo>
                    <a:pt x="114" y="238"/>
                  </a:lnTo>
                  <a:lnTo>
                    <a:pt x="114" y="234"/>
                  </a:lnTo>
                  <a:lnTo>
                    <a:pt x="114" y="232"/>
                  </a:lnTo>
                  <a:lnTo>
                    <a:pt x="112" y="228"/>
                  </a:lnTo>
                  <a:lnTo>
                    <a:pt x="112" y="226"/>
                  </a:lnTo>
                  <a:lnTo>
                    <a:pt x="108" y="226"/>
                  </a:lnTo>
                  <a:lnTo>
                    <a:pt x="106" y="224"/>
                  </a:lnTo>
                  <a:lnTo>
                    <a:pt x="104" y="224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94" y="224"/>
                  </a:lnTo>
                  <a:lnTo>
                    <a:pt x="92" y="220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2" y="214"/>
                  </a:lnTo>
                  <a:lnTo>
                    <a:pt x="80" y="210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2" y="208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8" y="198"/>
                  </a:lnTo>
                  <a:lnTo>
                    <a:pt x="64" y="196"/>
                  </a:lnTo>
                  <a:lnTo>
                    <a:pt x="60" y="194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60" y="186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6" y="180"/>
                  </a:lnTo>
                  <a:lnTo>
                    <a:pt x="66" y="178"/>
                  </a:lnTo>
                  <a:lnTo>
                    <a:pt x="66" y="176"/>
                  </a:lnTo>
                  <a:lnTo>
                    <a:pt x="58" y="172"/>
                  </a:lnTo>
                  <a:lnTo>
                    <a:pt x="62" y="164"/>
                  </a:lnTo>
                  <a:lnTo>
                    <a:pt x="56" y="160"/>
                  </a:lnTo>
                  <a:lnTo>
                    <a:pt x="54" y="158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6" y="160"/>
                  </a:lnTo>
                  <a:lnTo>
                    <a:pt x="44" y="160"/>
                  </a:lnTo>
                  <a:lnTo>
                    <a:pt x="44" y="162"/>
                  </a:lnTo>
                  <a:lnTo>
                    <a:pt x="44" y="166"/>
                  </a:lnTo>
                  <a:lnTo>
                    <a:pt x="44" y="168"/>
                  </a:lnTo>
                  <a:lnTo>
                    <a:pt x="42" y="170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4" y="184"/>
                  </a:lnTo>
                  <a:lnTo>
                    <a:pt x="44" y="186"/>
                  </a:lnTo>
                  <a:lnTo>
                    <a:pt x="44" y="188"/>
                  </a:lnTo>
                  <a:lnTo>
                    <a:pt x="44" y="192"/>
                  </a:lnTo>
                  <a:lnTo>
                    <a:pt x="42" y="194"/>
                  </a:lnTo>
                  <a:lnTo>
                    <a:pt x="42" y="194"/>
                  </a:lnTo>
                  <a:lnTo>
                    <a:pt x="44" y="198"/>
                  </a:lnTo>
                  <a:lnTo>
                    <a:pt x="46" y="200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4" y="208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0" y="210"/>
                  </a:lnTo>
                  <a:lnTo>
                    <a:pt x="36" y="208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24" y="204"/>
                  </a:lnTo>
                  <a:lnTo>
                    <a:pt x="22" y="202"/>
                  </a:lnTo>
                  <a:lnTo>
                    <a:pt x="22" y="200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8" y="194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2" y="192"/>
                  </a:lnTo>
                  <a:lnTo>
                    <a:pt x="6" y="190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0" y="170"/>
                  </a:lnTo>
                  <a:lnTo>
                    <a:pt x="8" y="168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2"/>
                  </a:lnTo>
                  <a:lnTo>
                    <a:pt x="4" y="130"/>
                  </a:lnTo>
                  <a:lnTo>
                    <a:pt x="6" y="128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0" y="124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8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86"/>
                  </a:lnTo>
                  <a:lnTo>
                    <a:pt x="32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0" y="76"/>
                  </a:lnTo>
                  <a:lnTo>
                    <a:pt x="28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2"/>
                  </a:lnTo>
                  <a:lnTo>
                    <a:pt x="26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5580062" y="3240093"/>
              <a:ext cx="460375" cy="282575"/>
            </a:xfrm>
            <a:custGeom>
              <a:avLst/>
              <a:gdLst>
                <a:gd name="T0" fmla="*/ 280 w 290"/>
                <a:gd name="T1" fmla="*/ 74 h 178"/>
                <a:gd name="T2" fmla="*/ 266 w 290"/>
                <a:gd name="T3" fmla="*/ 78 h 178"/>
                <a:gd name="T4" fmla="*/ 250 w 290"/>
                <a:gd name="T5" fmla="*/ 74 h 178"/>
                <a:gd name="T6" fmla="*/ 234 w 290"/>
                <a:gd name="T7" fmla="*/ 80 h 178"/>
                <a:gd name="T8" fmla="*/ 222 w 290"/>
                <a:gd name="T9" fmla="*/ 84 h 178"/>
                <a:gd name="T10" fmla="*/ 208 w 290"/>
                <a:gd name="T11" fmla="*/ 88 h 178"/>
                <a:gd name="T12" fmla="*/ 198 w 290"/>
                <a:gd name="T13" fmla="*/ 88 h 178"/>
                <a:gd name="T14" fmla="*/ 188 w 290"/>
                <a:gd name="T15" fmla="*/ 88 h 178"/>
                <a:gd name="T16" fmla="*/ 180 w 290"/>
                <a:gd name="T17" fmla="*/ 88 h 178"/>
                <a:gd name="T18" fmla="*/ 176 w 290"/>
                <a:gd name="T19" fmla="*/ 92 h 178"/>
                <a:gd name="T20" fmla="*/ 166 w 290"/>
                <a:gd name="T21" fmla="*/ 94 h 178"/>
                <a:gd name="T22" fmla="*/ 162 w 290"/>
                <a:gd name="T23" fmla="*/ 96 h 178"/>
                <a:gd name="T24" fmla="*/ 154 w 290"/>
                <a:gd name="T25" fmla="*/ 104 h 178"/>
                <a:gd name="T26" fmla="*/ 140 w 290"/>
                <a:gd name="T27" fmla="*/ 106 h 178"/>
                <a:gd name="T28" fmla="*/ 134 w 290"/>
                <a:gd name="T29" fmla="*/ 112 h 178"/>
                <a:gd name="T30" fmla="*/ 124 w 290"/>
                <a:gd name="T31" fmla="*/ 120 h 178"/>
                <a:gd name="T32" fmla="*/ 122 w 290"/>
                <a:gd name="T33" fmla="*/ 130 h 178"/>
                <a:gd name="T34" fmla="*/ 116 w 290"/>
                <a:gd name="T35" fmla="*/ 136 h 178"/>
                <a:gd name="T36" fmla="*/ 104 w 290"/>
                <a:gd name="T37" fmla="*/ 140 h 178"/>
                <a:gd name="T38" fmla="*/ 92 w 290"/>
                <a:gd name="T39" fmla="*/ 144 h 178"/>
                <a:gd name="T40" fmla="*/ 80 w 290"/>
                <a:gd name="T41" fmla="*/ 152 h 178"/>
                <a:gd name="T42" fmla="*/ 66 w 290"/>
                <a:gd name="T43" fmla="*/ 154 h 178"/>
                <a:gd name="T44" fmla="*/ 56 w 290"/>
                <a:gd name="T45" fmla="*/ 162 h 178"/>
                <a:gd name="T46" fmla="*/ 44 w 290"/>
                <a:gd name="T47" fmla="*/ 170 h 178"/>
                <a:gd name="T48" fmla="*/ 38 w 290"/>
                <a:gd name="T49" fmla="*/ 176 h 178"/>
                <a:gd name="T50" fmla="*/ 24 w 290"/>
                <a:gd name="T51" fmla="*/ 176 h 178"/>
                <a:gd name="T52" fmla="*/ 10 w 290"/>
                <a:gd name="T53" fmla="*/ 176 h 178"/>
                <a:gd name="T54" fmla="*/ 2 w 290"/>
                <a:gd name="T55" fmla="*/ 72 h 178"/>
                <a:gd name="T56" fmla="*/ 12 w 290"/>
                <a:gd name="T57" fmla="*/ 70 h 178"/>
                <a:gd name="T58" fmla="*/ 26 w 290"/>
                <a:gd name="T59" fmla="*/ 68 h 178"/>
                <a:gd name="T60" fmla="*/ 36 w 290"/>
                <a:gd name="T61" fmla="*/ 66 h 178"/>
                <a:gd name="T62" fmla="*/ 42 w 290"/>
                <a:gd name="T63" fmla="*/ 62 h 178"/>
                <a:gd name="T64" fmla="*/ 52 w 290"/>
                <a:gd name="T65" fmla="*/ 58 h 178"/>
                <a:gd name="T66" fmla="*/ 60 w 290"/>
                <a:gd name="T67" fmla="*/ 54 h 178"/>
                <a:gd name="T68" fmla="*/ 64 w 290"/>
                <a:gd name="T69" fmla="*/ 52 h 178"/>
                <a:gd name="T70" fmla="*/ 68 w 290"/>
                <a:gd name="T71" fmla="*/ 54 h 178"/>
                <a:gd name="T72" fmla="*/ 80 w 290"/>
                <a:gd name="T73" fmla="*/ 56 h 178"/>
                <a:gd name="T74" fmla="*/ 90 w 290"/>
                <a:gd name="T75" fmla="*/ 58 h 178"/>
                <a:gd name="T76" fmla="*/ 100 w 290"/>
                <a:gd name="T77" fmla="*/ 64 h 178"/>
                <a:gd name="T78" fmla="*/ 120 w 290"/>
                <a:gd name="T79" fmla="*/ 74 h 178"/>
                <a:gd name="T80" fmla="*/ 140 w 290"/>
                <a:gd name="T81" fmla="*/ 72 h 178"/>
                <a:gd name="T82" fmla="*/ 150 w 290"/>
                <a:gd name="T83" fmla="*/ 72 h 178"/>
                <a:gd name="T84" fmla="*/ 162 w 290"/>
                <a:gd name="T85" fmla="*/ 68 h 178"/>
                <a:gd name="T86" fmla="*/ 176 w 290"/>
                <a:gd name="T87" fmla="*/ 64 h 178"/>
                <a:gd name="T88" fmla="*/ 196 w 290"/>
                <a:gd name="T89" fmla="*/ 60 h 178"/>
                <a:gd name="T90" fmla="*/ 210 w 290"/>
                <a:gd name="T91" fmla="*/ 58 h 178"/>
                <a:gd name="T92" fmla="*/ 228 w 290"/>
                <a:gd name="T93" fmla="*/ 52 h 178"/>
                <a:gd name="T94" fmla="*/ 238 w 290"/>
                <a:gd name="T95" fmla="*/ 44 h 178"/>
                <a:gd name="T96" fmla="*/ 242 w 290"/>
                <a:gd name="T97" fmla="*/ 38 h 178"/>
                <a:gd name="T98" fmla="*/ 250 w 290"/>
                <a:gd name="T99" fmla="*/ 28 h 178"/>
                <a:gd name="T100" fmla="*/ 262 w 290"/>
                <a:gd name="T101" fmla="*/ 26 h 178"/>
                <a:gd name="T102" fmla="*/ 270 w 290"/>
                <a:gd name="T103" fmla="*/ 18 h 178"/>
                <a:gd name="T104" fmla="*/ 274 w 290"/>
                <a:gd name="T105" fmla="*/ 4 h 178"/>
                <a:gd name="T106" fmla="*/ 286 w 290"/>
                <a:gd name="T107" fmla="*/ 0 h 178"/>
                <a:gd name="T108" fmla="*/ 290 w 290"/>
                <a:gd name="T109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0" h="178">
                  <a:moveTo>
                    <a:pt x="290" y="70"/>
                  </a:moveTo>
                  <a:lnTo>
                    <a:pt x="286" y="72"/>
                  </a:lnTo>
                  <a:lnTo>
                    <a:pt x="284" y="72"/>
                  </a:lnTo>
                  <a:lnTo>
                    <a:pt x="282" y="74"/>
                  </a:lnTo>
                  <a:lnTo>
                    <a:pt x="280" y="74"/>
                  </a:lnTo>
                  <a:lnTo>
                    <a:pt x="278" y="76"/>
                  </a:lnTo>
                  <a:lnTo>
                    <a:pt x="276" y="76"/>
                  </a:lnTo>
                  <a:lnTo>
                    <a:pt x="274" y="76"/>
                  </a:lnTo>
                  <a:lnTo>
                    <a:pt x="270" y="76"/>
                  </a:lnTo>
                  <a:lnTo>
                    <a:pt x="266" y="78"/>
                  </a:lnTo>
                  <a:lnTo>
                    <a:pt x="264" y="78"/>
                  </a:lnTo>
                  <a:lnTo>
                    <a:pt x="262" y="76"/>
                  </a:lnTo>
                  <a:lnTo>
                    <a:pt x="258" y="76"/>
                  </a:lnTo>
                  <a:lnTo>
                    <a:pt x="254" y="76"/>
                  </a:lnTo>
                  <a:lnTo>
                    <a:pt x="250" y="74"/>
                  </a:lnTo>
                  <a:lnTo>
                    <a:pt x="246" y="78"/>
                  </a:lnTo>
                  <a:lnTo>
                    <a:pt x="242" y="78"/>
                  </a:lnTo>
                  <a:lnTo>
                    <a:pt x="238" y="80"/>
                  </a:lnTo>
                  <a:lnTo>
                    <a:pt x="238" y="80"/>
                  </a:lnTo>
                  <a:lnTo>
                    <a:pt x="234" y="80"/>
                  </a:lnTo>
                  <a:lnTo>
                    <a:pt x="232" y="82"/>
                  </a:lnTo>
                  <a:lnTo>
                    <a:pt x="228" y="84"/>
                  </a:lnTo>
                  <a:lnTo>
                    <a:pt x="226" y="84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18" y="86"/>
                  </a:lnTo>
                  <a:lnTo>
                    <a:pt x="216" y="86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0" y="88"/>
                  </a:lnTo>
                  <a:lnTo>
                    <a:pt x="198" y="88"/>
                  </a:lnTo>
                  <a:lnTo>
                    <a:pt x="196" y="90"/>
                  </a:lnTo>
                  <a:lnTo>
                    <a:pt x="196" y="90"/>
                  </a:lnTo>
                  <a:lnTo>
                    <a:pt x="194" y="88"/>
                  </a:lnTo>
                  <a:lnTo>
                    <a:pt x="192" y="88"/>
                  </a:lnTo>
                  <a:lnTo>
                    <a:pt x="188" y="88"/>
                  </a:lnTo>
                  <a:lnTo>
                    <a:pt x="186" y="86"/>
                  </a:lnTo>
                  <a:lnTo>
                    <a:pt x="184" y="86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2"/>
                  </a:lnTo>
                  <a:lnTo>
                    <a:pt x="174" y="92"/>
                  </a:lnTo>
                  <a:lnTo>
                    <a:pt x="174" y="92"/>
                  </a:lnTo>
                  <a:lnTo>
                    <a:pt x="172" y="94"/>
                  </a:lnTo>
                  <a:lnTo>
                    <a:pt x="168" y="94"/>
                  </a:lnTo>
                  <a:lnTo>
                    <a:pt x="166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8" y="100"/>
                  </a:lnTo>
                  <a:lnTo>
                    <a:pt x="156" y="102"/>
                  </a:lnTo>
                  <a:lnTo>
                    <a:pt x="154" y="104"/>
                  </a:lnTo>
                  <a:lnTo>
                    <a:pt x="150" y="104"/>
                  </a:lnTo>
                  <a:lnTo>
                    <a:pt x="150" y="106"/>
                  </a:lnTo>
                  <a:lnTo>
                    <a:pt x="148" y="104"/>
                  </a:lnTo>
                  <a:lnTo>
                    <a:pt x="144" y="106"/>
                  </a:lnTo>
                  <a:lnTo>
                    <a:pt x="140" y="106"/>
                  </a:lnTo>
                  <a:lnTo>
                    <a:pt x="138" y="108"/>
                  </a:lnTo>
                  <a:lnTo>
                    <a:pt x="140" y="108"/>
                  </a:lnTo>
                  <a:lnTo>
                    <a:pt x="138" y="110"/>
                  </a:lnTo>
                  <a:lnTo>
                    <a:pt x="136" y="112"/>
                  </a:lnTo>
                  <a:lnTo>
                    <a:pt x="134" y="112"/>
                  </a:lnTo>
                  <a:lnTo>
                    <a:pt x="130" y="112"/>
                  </a:lnTo>
                  <a:lnTo>
                    <a:pt x="128" y="114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20"/>
                  </a:lnTo>
                  <a:lnTo>
                    <a:pt x="126" y="122"/>
                  </a:lnTo>
                  <a:lnTo>
                    <a:pt x="126" y="124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2"/>
                  </a:lnTo>
                  <a:lnTo>
                    <a:pt x="120" y="134"/>
                  </a:lnTo>
                  <a:lnTo>
                    <a:pt x="118" y="134"/>
                  </a:lnTo>
                  <a:lnTo>
                    <a:pt x="116" y="136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0" y="136"/>
                  </a:lnTo>
                  <a:lnTo>
                    <a:pt x="106" y="140"/>
                  </a:lnTo>
                  <a:lnTo>
                    <a:pt x="104" y="140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98" y="142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4" y="148"/>
                  </a:lnTo>
                  <a:lnTo>
                    <a:pt x="82" y="152"/>
                  </a:lnTo>
                  <a:lnTo>
                    <a:pt x="80" y="152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2" y="152"/>
                  </a:lnTo>
                  <a:lnTo>
                    <a:pt x="66" y="152"/>
                  </a:lnTo>
                  <a:lnTo>
                    <a:pt x="66" y="154"/>
                  </a:lnTo>
                  <a:lnTo>
                    <a:pt x="66" y="156"/>
                  </a:lnTo>
                  <a:lnTo>
                    <a:pt x="62" y="156"/>
                  </a:lnTo>
                  <a:lnTo>
                    <a:pt x="60" y="158"/>
                  </a:lnTo>
                  <a:lnTo>
                    <a:pt x="56" y="160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2" y="166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70"/>
                  </a:lnTo>
                  <a:lnTo>
                    <a:pt x="44" y="174"/>
                  </a:lnTo>
                  <a:lnTo>
                    <a:pt x="44" y="174"/>
                  </a:lnTo>
                  <a:lnTo>
                    <a:pt x="42" y="176"/>
                  </a:lnTo>
                  <a:lnTo>
                    <a:pt x="42" y="178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6" y="174"/>
                  </a:lnTo>
                  <a:lnTo>
                    <a:pt x="30" y="174"/>
                  </a:lnTo>
                  <a:lnTo>
                    <a:pt x="28" y="178"/>
                  </a:lnTo>
                  <a:lnTo>
                    <a:pt x="24" y="176"/>
                  </a:lnTo>
                  <a:lnTo>
                    <a:pt x="22" y="176"/>
                  </a:lnTo>
                  <a:lnTo>
                    <a:pt x="18" y="178"/>
                  </a:lnTo>
                  <a:lnTo>
                    <a:pt x="16" y="178"/>
                  </a:lnTo>
                  <a:lnTo>
                    <a:pt x="14" y="178"/>
                  </a:lnTo>
                  <a:lnTo>
                    <a:pt x="10" y="176"/>
                  </a:lnTo>
                  <a:lnTo>
                    <a:pt x="0" y="148"/>
                  </a:lnTo>
                  <a:lnTo>
                    <a:pt x="2" y="120"/>
                  </a:lnTo>
                  <a:lnTo>
                    <a:pt x="2" y="102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4" y="64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48" y="62"/>
                  </a:lnTo>
                  <a:lnTo>
                    <a:pt x="50" y="60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6" y="54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70" y="54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6"/>
                  </a:lnTo>
                  <a:lnTo>
                    <a:pt x="84" y="56"/>
                  </a:lnTo>
                  <a:lnTo>
                    <a:pt x="84" y="58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2" y="58"/>
                  </a:lnTo>
                  <a:lnTo>
                    <a:pt x="94" y="60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6" y="70"/>
                  </a:lnTo>
                  <a:lnTo>
                    <a:pt x="110" y="70"/>
                  </a:lnTo>
                  <a:lnTo>
                    <a:pt x="112" y="72"/>
                  </a:lnTo>
                  <a:lnTo>
                    <a:pt x="120" y="74"/>
                  </a:lnTo>
                  <a:lnTo>
                    <a:pt x="122" y="74"/>
                  </a:lnTo>
                  <a:lnTo>
                    <a:pt x="128" y="74"/>
                  </a:lnTo>
                  <a:lnTo>
                    <a:pt x="132" y="74"/>
                  </a:lnTo>
                  <a:lnTo>
                    <a:pt x="136" y="74"/>
                  </a:lnTo>
                  <a:lnTo>
                    <a:pt x="140" y="72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8" y="72"/>
                  </a:lnTo>
                  <a:lnTo>
                    <a:pt x="150" y="72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8" y="70"/>
                  </a:lnTo>
                  <a:lnTo>
                    <a:pt x="160" y="70"/>
                  </a:lnTo>
                  <a:lnTo>
                    <a:pt x="162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70" y="66"/>
                  </a:lnTo>
                  <a:lnTo>
                    <a:pt x="174" y="66"/>
                  </a:lnTo>
                  <a:lnTo>
                    <a:pt x="176" y="64"/>
                  </a:lnTo>
                  <a:lnTo>
                    <a:pt x="186" y="62"/>
                  </a:lnTo>
                  <a:lnTo>
                    <a:pt x="188" y="60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4" y="56"/>
                  </a:lnTo>
                  <a:lnTo>
                    <a:pt x="210" y="58"/>
                  </a:lnTo>
                  <a:lnTo>
                    <a:pt x="214" y="58"/>
                  </a:lnTo>
                  <a:lnTo>
                    <a:pt x="218" y="58"/>
                  </a:lnTo>
                  <a:lnTo>
                    <a:pt x="222" y="56"/>
                  </a:lnTo>
                  <a:lnTo>
                    <a:pt x="222" y="54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0" y="48"/>
                  </a:lnTo>
                  <a:lnTo>
                    <a:pt x="232" y="46"/>
                  </a:lnTo>
                  <a:lnTo>
                    <a:pt x="238" y="42"/>
                  </a:lnTo>
                  <a:lnTo>
                    <a:pt x="238" y="44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38"/>
                  </a:lnTo>
                  <a:lnTo>
                    <a:pt x="244" y="38"/>
                  </a:lnTo>
                  <a:lnTo>
                    <a:pt x="244" y="34"/>
                  </a:lnTo>
                  <a:lnTo>
                    <a:pt x="246" y="32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52" y="26"/>
                  </a:lnTo>
                  <a:lnTo>
                    <a:pt x="256" y="26"/>
                  </a:lnTo>
                  <a:lnTo>
                    <a:pt x="258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4" y="26"/>
                  </a:lnTo>
                  <a:lnTo>
                    <a:pt x="266" y="24"/>
                  </a:lnTo>
                  <a:lnTo>
                    <a:pt x="270" y="24"/>
                  </a:lnTo>
                  <a:lnTo>
                    <a:pt x="272" y="20"/>
                  </a:lnTo>
                  <a:lnTo>
                    <a:pt x="270" y="18"/>
                  </a:lnTo>
                  <a:lnTo>
                    <a:pt x="272" y="14"/>
                  </a:lnTo>
                  <a:lnTo>
                    <a:pt x="274" y="14"/>
                  </a:lnTo>
                  <a:lnTo>
                    <a:pt x="276" y="8"/>
                  </a:lnTo>
                  <a:lnTo>
                    <a:pt x="274" y="6"/>
                  </a:lnTo>
                  <a:lnTo>
                    <a:pt x="274" y="4"/>
                  </a:lnTo>
                  <a:lnTo>
                    <a:pt x="276" y="4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18"/>
                  </a:lnTo>
                  <a:lnTo>
                    <a:pt x="290" y="34"/>
                  </a:lnTo>
                  <a:lnTo>
                    <a:pt x="290" y="50"/>
                  </a:lnTo>
                  <a:lnTo>
                    <a:pt x="290" y="70"/>
                  </a:lnTo>
                  <a:lnTo>
                    <a:pt x="290" y="70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4968874" y="3335343"/>
              <a:ext cx="334963" cy="288925"/>
            </a:xfrm>
            <a:custGeom>
              <a:avLst/>
              <a:gdLst>
                <a:gd name="T0" fmla="*/ 209 w 211"/>
                <a:gd name="T1" fmla="*/ 106 h 182"/>
                <a:gd name="T2" fmla="*/ 205 w 211"/>
                <a:gd name="T3" fmla="*/ 126 h 182"/>
                <a:gd name="T4" fmla="*/ 191 w 211"/>
                <a:gd name="T5" fmla="*/ 134 h 182"/>
                <a:gd name="T6" fmla="*/ 183 w 211"/>
                <a:gd name="T7" fmla="*/ 138 h 182"/>
                <a:gd name="T8" fmla="*/ 177 w 211"/>
                <a:gd name="T9" fmla="*/ 152 h 182"/>
                <a:gd name="T10" fmla="*/ 161 w 211"/>
                <a:gd name="T11" fmla="*/ 168 h 182"/>
                <a:gd name="T12" fmla="*/ 151 w 211"/>
                <a:gd name="T13" fmla="*/ 174 h 182"/>
                <a:gd name="T14" fmla="*/ 137 w 211"/>
                <a:gd name="T15" fmla="*/ 172 h 182"/>
                <a:gd name="T16" fmla="*/ 128 w 211"/>
                <a:gd name="T17" fmla="*/ 174 h 182"/>
                <a:gd name="T18" fmla="*/ 118 w 211"/>
                <a:gd name="T19" fmla="*/ 180 h 182"/>
                <a:gd name="T20" fmla="*/ 108 w 211"/>
                <a:gd name="T21" fmla="*/ 178 h 182"/>
                <a:gd name="T22" fmla="*/ 112 w 211"/>
                <a:gd name="T23" fmla="*/ 174 h 182"/>
                <a:gd name="T24" fmla="*/ 116 w 211"/>
                <a:gd name="T25" fmla="*/ 170 h 182"/>
                <a:gd name="T26" fmla="*/ 110 w 211"/>
                <a:gd name="T27" fmla="*/ 168 h 182"/>
                <a:gd name="T28" fmla="*/ 102 w 211"/>
                <a:gd name="T29" fmla="*/ 170 h 182"/>
                <a:gd name="T30" fmla="*/ 94 w 211"/>
                <a:gd name="T31" fmla="*/ 170 h 182"/>
                <a:gd name="T32" fmla="*/ 90 w 211"/>
                <a:gd name="T33" fmla="*/ 166 h 182"/>
                <a:gd name="T34" fmla="*/ 82 w 211"/>
                <a:gd name="T35" fmla="*/ 164 h 182"/>
                <a:gd name="T36" fmla="*/ 88 w 211"/>
                <a:gd name="T37" fmla="*/ 162 h 182"/>
                <a:gd name="T38" fmla="*/ 92 w 211"/>
                <a:gd name="T39" fmla="*/ 158 h 182"/>
                <a:gd name="T40" fmla="*/ 92 w 211"/>
                <a:gd name="T41" fmla="*/ 150 h 182"/>
                <a:gd name="T42" fmla="*/ 84 w 211"/>
                <a:gd name="T43" fmla="*/ 148 h 182"/>
                <a:gd name="T44" fmla="*/ 74 w 211"/>
                <a:gd name="T45" fmla="*/ 148 h 182"/>
                <a:gd name="T46" fmla="*/ 70 w 211"/>
                <a:gd name="T47" fmla="*/ 146 h 182"/>
                <a:gd name="T48" fmla="*/ 78 w 211"/>
                <a:gd name="T49" fmla="*/ 136 h 182"/>
                <a:gd name="T50" fmla="*/ 84 w 211"/>
                <a:gd name="T51" fmla="*/ 134 h 182"/>
                <a:gd name="T52" fmla="*/ 88 w 211"/>
                <a:gd name="T53" fmla="*/ 130 h 182"/>
                <a:gd name="T54" fmla="*/ 82 w 211"/>
                <a:gd name="T55" fmla="*/ 136 h 182"/>
                <a:gd name="T56" fmla="*/ 70 w 211"/>
                <a:gd name="T57" fmla="*/ 144 h 182"/>
                <a:gd name="T58" fmla="*/ 70 w 211"/>
                <a:gd name="T59" fmla="*/ 152 h 182"/>
                <a:gd name="T60" fmla="*/ 68 w 211"/>
                <a:gd name="T61" fmla="*/ 156 h 182"/>
                <a:gd name="T62" fmla="*/ 64 w 211"/>
                <a:gd name="T63" fmla="*/ 162 h 182"/>
                <a:gd name="T64" fmla="*/ 52 w 211"/>
                <a:gd name="T65" fmla="*/ 174 h 182"/>
                <a:gd name="T66" fmla="*/ 44 w 211"/>
                <a:gd name="T67" fmla="*/ 182 h 182"/>
                <a:gd name="T68" fmla="*/ 38 w 211"/>
                <a:gd name="T69" fmla="*/ 180 h 182"/>
                <a:gd name="T70" fmla="*/ 34 w 211"/>
                <a:gd name="T71" fmla="*/ 176 h 182"/>
                <a:gd name="T72" fmla="*/ 30 w 211"/>
                <a:gd name="T73" fmla="*/ 172 h 182"/>
                <a:gd name="T74" fmla="*/ 26 w 211"/>
                <a:gd name="T75" fmla="*/ 174 h 182"/>
                <a:gd name="T76" fmla="*/ 20 w 211"/>
                <a:gd name="T77" fmla="*/ 174 h 182"/>
                <a:gd name="T78" fmla="*/ 14 w 211"/>
                <a:gd name="T79" fmla="*/ 170 h 182"/>
                <a:gd name="T80" fmla="*/ 10 w 211"/>
                <a:gd name="T81" fmla="*/ 164 h 182"/>
                <a:gd name="T82" fmla="*/ 4 w 211"/>
                <a:gd name="T83" fmla="*/ 156 h 182"/>
                <a:gd name="T84" fmla="*/ 4 w 211"/>
                <a:gd name="T85" fmla="*/ 150 h 182"/>
                <a:gd name="T86" fmla="*/ 6 w 211"/>
                <a:gd name="T87" fmla="*/ 144 h 182"/>
                <a:gd name="T88" fmla="*/ 28 w 211"/>
                <a:gd name="T89" fmla="*/ 140 h 182"/>
                <a:gd name="T90" fmla="*/ 26 w 211"/>
                <a:gd name="T91" fmla="*/ 126 h 182"/>
                <a:gd name="T92" fmla="*/ 26 w 211"/>
                <a:gd name="T93" fmla="*/ 110 h 182"/>
                <a:gd name="T94" fmla="*/ 28 w 211"/>
                <a:gd name="T95" fmla="*/ 104 h 182"/>
                <a:gd name="T96" fmla="*/ 30 w 211"/>
                <a:gd name="T97" fmla="*/ 98 h 182"/>
                <a:gd name="T98" fmla="*/ 26 w 211"/>
                <a:gd name="T99" fmla="*/ 88 h 182"/>
                <a:gd name="T100" fmla="*/ 70 w 211"/>
                <a:gd name="T101" fmla="*/ 78 h 182"/>
                <a:gd name="T102" fmla="*/ 62 w 211"/>
                <a:gd name="T103" fmla="*/ 58 h 182"/>
                <a:gd name="T104" fmla="*/ 52 w 211"/>
                <a:gd name="T105" fmla="*/ 44 h 182"/>
                <a:gd name="T106" fmla="*/ 54 w 211"/>
                <a:gd name="T107" fmla="*/ 26 h 182"/>
                <a:gd name="T108" fmla="*/ 70 w 211"/>
                <a:gd name="T109" fmla="*/ 10 h 182"/>
                <a:gd name="T110" fmla="*/ 88 w 211"/>
                <a:gd name="T111" fmla="*/ 18 h 182"/>
                <a:gd name="T112" fmla="*/ 98 w 211"/>
                <a:gd name="T113" fmla="*/ 10 h 182"/>
                <a:gd name="T114" fmla="*/ 116 w 211"/>
                <a:gd name="T115" fmla="*/ 4 h 182"/>
                <a:gd name="T116" fmla="*/ 132 w 211"/>
                <a:gd name="T117" fmla="*/ 0 h 182"/>
                <a:gd name="T118" fmla="*/ 147 w 211"/>
                <a:gd name="T119" fmla="*/ 6 h 182"/>
                <a:gd name="T120" fmla="*/ 159 w 211"/>
                <a:gd name="T121" fmla="*/ 4 h 182"/>
                <a:gd name="T122" fmla="*/ 175 w 211"/>
                <a:gd name="T12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182">
                  <a:moveTo>
                    <a:pt x="211" y="84"/>
                  </a:moveTo>
                  <a:lnTo>
                    <a:pt x="209" y="90"/>
                  </a:lnTo>
                  <a:lnTo>
                    <a:pt x="209" y="94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09" y="102"/>
                  </a:lnTo>
                  <a:lnTo>
                    <a:pt x="209" y="106"/>
                  </a:lnTo>
                  <a:lnTo>
                    <a:pt x="209" y="110"/>
                  </a:lnTo>
                  <a:lnTo>
                    <a:pt x="209" y="114"/>
                  </a:lnTo>
                  <a:lnTo>
                    <a:pt x="209" y="118"/>
                  </a:lnTo>
                  <a:lnTo>
                    <a:pt x="207" y="120"/>
                  </a:lnTo>
                  <a:lnTo>
                    <a:pt x="207" y="122"/>
                  </a:lnTo>
                  <a:lnTo>
                    <a:pt x="205" y="126"/>
                  </a:lnTo>
                  <a:lnTo>
                    <a:pt x="205" y="126"/>
                  </a:lnTo>
                  <a:lnTo>
                    <a:pt x="203" y="128"/>
                  </a:lnTo>
                  <a:lnTo>
                    <a:pt x="197" y="128"/>
                  </a:lnTo>
                  <a:lnTo>
                    <a:pt x="195" y="130"/>
                  </a:lnTo>
                  <a:lnTo>
                    <a:pt x="193" y="130"/>
                  </a:lnTo>
                  <a:lnTo>
                    <a:pt x="191" y="132"/>
                  </a:lnTo>
                  <a:lnTo>
                    <a:pt x="189" y="132"/>
                  </a:lnTo>
                  <a:lnTo>
                    <a:pt x="191" y="134"/>
                  </a:lnTo>
                  <a:lnTo>
                    <a:pt x="191" y="134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7" y="134"/>
                  </a:lnTo>
                  <a:lnTo>
                    <a:pt x="185" y="136"/>
                  </a:lnTo>
                  <a:lnTo>
                    <a:pt x="185" y="138"/>
                  </a:lnTo>
                  <a:lnTo>
                    <a:pt x="183" y="138"/>
                  </a:lnTo>
                  <a:lnTo>
                    <a:pt x="183" y="140"/>
                  </a:lnTo>
                  <a:lnTo>
                    <a:pt x="181" y="140"/>
                  </a:lnTo>
                  <a:lnTo>
                    <a:pt x="181" y="142"/>
                  </a:lnTo>
                  <a:lnTo>
                    <a:pt x="181" y="144"/>
                  </a:lnTo>
                  <a:lnTo>
                    <a:pt x="179" y="148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7" y="156"/>
                  </a:lnTo>
                  <a:lnTo>
                    <a:pt x="167" y="164"/>
                  </a:lnTo>
                  <a:lnTo>
                    <a:pt x="165" y="164"/>
                  </a:lnTo>
                  <a:lnTo>
                    <a:pt x="165" y="166"/>
                  </a:lnTo>
                  <a:lnTo>
                    <a:pt x="163" y="166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59" y="168"/>
                  </a:lnTo>
                  <a:lnTo>
                    <a:pt x="157" y="170"/>
                  </a:lnTo>
                  <a:lnTo>
                    <a:pt x="155" y="170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53" y="172"/>
                  </a:lnTo>
                  <a:lnTo>
                    <a:pt x="151" y="174"/>
                  </a:lnTo>
                  <a:lnTo>
                    <a:pt x="149" y="174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3" y="174"/>
                  </a:lnTo>
                  <a:lnTo>
                    <a:pt x="141" y="174"/>
                  </a:lnTo>
                  <a:lnTo>
                    <a:pt x="139" y="172"/>
                  </a:lnTo>
                  <a:lnTo>
                    <a:pt x="137" y="172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2" y="172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8" y="176"/>
                  </a:lnTo>
                  <a:lnTo>
                    <a:pt x="126" y="176"/>
                  </a:lnTo>
                  <a:lnTo>
                    <a:pt x="124" y="178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18" y="180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0" y="180"/>
                  </a:lnTo>
                  <a:lnTo>
                    <a:pt x="110" y="180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08" y="178"/>
                  </a:lnTo>
                  <a:lnTo>
                    <a:pt x="110" y="178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2" y="174"/>
                  </a:lnTo>
                  <a:lnTo>
                    <a:pt x="112" y="174"/>
                  </a:lnTo>
                  <a:lnTo>
                    <a:pt x="112" y="172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16" y="172"/>
                  </a:lnTo>
                  <a:lnTo>
                    <a:pt x="116" y="172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4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0" y="168"/>
                  </a:lnTo>
                  <a:lnTo>
                    <a:pt x="108" y="168"/>
                  </a:lnTo>
                  <a:lnTo>
                    <a:pt x="108" y="170"/>
                  </a:lnTo>
                  <a:lnTo>
                    <a:pt x="106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94" y="168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8" y="166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4" y="164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6" y="162"/>
                  </a:lnTo>
                  <a:lnTo>
                    <a:pt x="88" y="162"/>
                  </a:lnTo>
                  <a:lnTo>
                    <a:pt x="88" y="160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0" y="158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4"/>
                  </a:lnTo>
                  <a:lnTo>
                    <a:pt x="94" y="154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2" y="150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2" y="144"/>
                  </a:lnTo>
                  <a:lnTo>
                    <a:pt x="72" y="142"/>
                  </a:lnTo>
                  <a:lnTo>
                    <a:pt x="74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82" y="136"/>
                  </a:lnTo>
                  <a:lnTo>
                    <a:pt x="82" y="136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8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4" y="134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80" y="136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4" y="136"/>
                  </a:lnTo>
                  <a:lnTo>
                    <a:pt x="74" y="138"/>
                  </a:lnTo>
                  <a:lnTo>
                    <a:pt x="72" y="142"/>
                  </a:lnTo>
                  <a:lnTo>
                    <a:pt x="70" y="144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70" y="146"/>
                  </a:lnTo>
                  <a:lnTo>
                    <a:pt x="70" y="148"/>
                  </a:lnTo>
                  <a:lnTo>
                    <a:pt x="70" y="150"/>
                  </a:lnTo>
                  <a:lnTo>
                    <a:pt x="70" y="152"/>
                  </a:lnTo>
                  <a:lnTo>
                    <a:pt x="70" y="152"/>
                  </a:lnTo>
                  <a:lnTo>
                    <a:pt x="68" y="152"/>
                  </a:lnTo>
                  <a:lnTo>
                    <a:pt x="68" y="154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2" y="166"/>
                  </a:lnTo>
                  <a:lnTo>
                    <a:pt x="60" y="166"/>
                  </a:lnTo>
                  <a:lnTo>
                    <a:pt x="58" y="170"/>
                  </a:lnTo>
                  <a:lnTo>
                    <a:pt x="56" y="170"/>
                  </a:lnTo>
                  <a:lnTo>
                    <a:pt x="54" y="172"/>
                  </a:lnTo>
                  <a:lnTo>
                    <a:pt x="52" y="174"/>
                  </a:lnTo>
                  <a:lnTo>
                    <a:pt x="50" y="178"/>
                  </a:lnTo>
                  <a:lnTo>
                    <a:pt x="48" y="180"/>
                  </a:lnTo>
                  <a:lnTo>
                    <a:pt x="48" y="180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2" y="176"/>
                  </a:lnTo>
                  <a:lnTo>
                    <a:pt x="32" y="174"/>
                  </a:lnTo>
                  <a:lnTo>
                    <a:pt x="32" y="174"/>
                  </a:lnTo>
                  <a:lnTo>
                    <a:pt x="32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74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0" y="164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28" y="140"/>
                  </a:lnTo>
                  <a:lnTo>
                    <a:pt x="30" y="140"/>
                  </a:lnTo>
                  <a:lnTo>
                    <a:pt x="30" y="136"/>
                  </a:lnTo>
                  <a:lnTo>
                    <a:pt x="26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4" y="128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6" y="122"/>
                  </a:lnTo>
                  <a:lnTo>
                    <a:pt x="28" y="120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4"/>
                  </a:lnTo>
                  <a:lnTo>
                    <a:pt x="26" y="11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4" y="102"/>
                  </a:lnTo>
                  <a:lnTo>
                    <a:pt x="24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0" y="98"/>
                  </a:lnTo>
                  <a:lnTo>
                    <a:pt x="30" y="96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6" y="90"/>
                  </a:lnTo>
                  <a:lnTo>
                    <a:pt x="26" y="88"/>
                  </a:lnTo>
                  <a:lnTo>
                    <a:pt x="28" y="86"/>
                  </a:lnTo>
                  <a:lnTo>
                    <a:pt x="26" y="82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2"/>
                  </a:lnTo>
                  <a:lnTo>
                    <a:pt x="68" y="68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0" y="5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70" y="10"/>
                  </a:lnTo>
                  <a:lnTo>
                    <a:pt x="76" y="12"/>
                  </a:lnTo>
                  <a:lnTo>
                    <a:pt x="76" y="16"/>
                  </a:lnTo>
                  <a:lnTo>
                    <a:pt x="80" y="18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2" y="2"/>
                  </a:lnTo>
                  <a:lnTo>
                    <a:pt x="124" y="0"/>
                  </a:lnTo>
                  <a:lnTo>
                    <a:pt x="128" y="2"/>
                  </a:lnTo>
                  <a:lnTo>
                    <a:pt x="132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9" y="4"/>
                  </a:lnTo>
                  <a:lnTo>
                    <a:pt x="143" y="6"/>
                  </a:lnTo>
                  <a:lnTo>
                    <a:pt x="145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9" y="4"/>
                  </a:lnTo>
                  <a:lnTo>
                    <a:pt x="151" y="6"/>
                  </a:lnTo>
                  <a:lnTo>
                    <a:pt x="153" y="6"/>
                  </a:lnTo>
                  <a:lnTo>
                    <a:pt x="155" y="6"/>
                  </a:lnTo>
                  <a:lnTo>
                    <a:pt x="155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4"/>
                  </a:lnTo>
                  <a:lnTo>
                    <a:pt x="163" y="2"/>
                  </a:lnTo>
                  <a:lnTo>
                    <a:pt x="167" y="2"/>
                  </a:lnTo>
                  <a:lnTo>
                    <a:pt x="169" y="2"/>
                  </a:lnTo>
                  <a:lnTo>
                    <a:pt x="173" y="2"/>
                  </a:lnTo>
                  <a:lnTo>
                    <a:pt x="175" y="0"/>
                  </a:lnTo>
                  <a:lnTo>
                    <a:pt x="181" y="6"/>
                  </a:lnTo>
                  <a:lnTo>
                    <a:pt x="181" y="18"/>
                  </a:lnTo>
                  <a:lnTo>
                    <a:pt x="181" y="20"/>
                  </a:lnTo>
                  <a:lnTo>
                    <a:pt x="181" y="82"/>
                  </a:lnTo>
                  <a:lnTo>
                    <a:pt x="211" y="84"/>
                  </a:lnTo>
                  <a:lnTo>
                    <a:pt x="211" y="84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5595937" y="3351218"/>
              <a:ext cx="473075" cy="396875"/>
            </a:xfrm>
            <a:custGeom>
              <a:avLst/>
              <a:gdLst>
                <a:gd name="T0" fmla="*/ 292 w 298"/>
                <a:gd name="T1" fmla="*/ 34 h 250"/>
                <a:gd name="T2" fmla="*/ 280 w 298"/>
                <a:gd name="T3" fmla="*/ 38 h 250"/>
                <a:gd name="T4" fmla="*/ 262 w 298"/>
                <a:gd name="T5" fmla="*/ 44 h 250"/>
                <a:gd name="T6" fmla="*/ 242 w 298"/>
                <a:gd name="T7" fmla="*/ 66 h 250"/>
                <a:gd name="T8" fmla="*/ 224 w 298"/>
                <a:gd name="T9" fmla="*/ 84 h 250"/>
                <a:gd name="T10" fmla="*/ 218 w 298"/>
                <a:gd name="T11" fmla="*/ 96 h 250"/>
                <a:gd name="T12" fmla="*/ 214 w 298"/>
                <a:gd name="T13" fmla="*/ 102 h 250"/>
                <a:gd name="T14" fmla="*/ 202 w 298"/>
                <a:gd name="T15" fmla="*/ 120 h 250"/>
                <a:gd name="T16" fmla="*/ 198 w 298"/>
                <a:gd name="T17" fmla="*/ 126 h 250"/>
                <a:gd name="T18" fmla="*/ 190 w 298"/>
                <a:gd name="T19" fmla="*/ 132 h 250"/>
                <a:gd name="T20" fmla="*/ 186 w 298"/>
                <a:gd name="T21" fmla="*/ 142 h 250"/>
                <a:gd name="T22" fmla="*/ 178 w 298"/>
                <a:gd name="T23" fmla="*/ 150 h 250"/>
                <a:gd name="T24" fmla="*/ 172 w 298"/>
                <a:gd name="T25" fmla="*/ 164 h 250"/>
                <a:gd name="T26" fmla="*/ 168 w 298"/>
                <a:gd name="T27" fmla="*/ 170 h 250"/>
                <a:gd name="T28" fmla="*/ 162 w 298"/>
                <a:gd name="T29" fmla="*/ 180 h 250"/>
                <a:gd name="T30" fmla="*/ 160 w 298"/>
                <a:gd name="T31" fmla="*/ 184 h 250"/>
                <a:gd name="T32" fmla="*/ 152 w 298"/>
                <a:gd name="T33" fmla="*/ 186 h 250"/>
                <a:gd name="T34" fmla="*/ 146 w 298"/>
                <a:gd name="T35" fmla="*/ 186 h 250"/>
                <a:gd name="T36" fmla="*/ 140 w 298"/>
                <a:gd name="T37" fmla="*/ 192 h 250"/>
                <a:gd name="T38" fmla="*/ 140 w 298"/>
                <a:gd name="T39" fmla="*/ 198 h 250"/>
                <a:gd name="T40" fmla="*/ 148 w 298"/>
                <a:gd name="T41" fmla="*/ 204 h 250"/>
                <a:gd name="T42" fmla="*/ 138 w 298"/>
                <a:gd name="T43" fmla="*/ 212 h 250"/>
                <a:gd name="T44" fmla="*/ 130 w 298"/>
                <a:gd name="T45" fmla="*/ 220 h 250"/>
                <a:gd name="T46" fmla="*/ 124 w 298"/>
                <a:gd name="T47" fmla="*/ 226 h 250"/>
                <a:gd name="T48" fmla="*/ 118 w 298"/>
                <a:gd name="T49" fmla="*/ 232 h 250"/>
                <a:gd name="T50" fmla="*/ 108 w 298"/>
                <a:gd name="T51" fmla="*/ 244 h 250"/>
                <a:gd name="T52" fmla="*/ 82 w 298"/>
                <a:gd name="T53" fmla="*/ 224 h 250"/>
                <a:gd name="T54" fmla="*/ 4 w 298"/>
                <a:gd name="T55" fmla="*/ 108 h 250"/>
                <a:gd name="T56" fmla="*/ 14 w 298"/>
                <a:gd name="T57" fmla="*/ 106 h 250"/>
                <a:gd name="T58" fmla="*/ 26 w 298"/>
                <a:gd name="T59" fmla="*/ 106 h 250"/>
                <a:gd name="T60" fmla="*/ 34 w 298"/>
                <a:gd name="T61" fmla="*/ 104 h 250"/>
                <a:gd name="T62" fmla="*/ 42 w 298"/>
                <a:gd name="T63" fmla="*/ 98 h 250"/>
                <a:gd name="T64" fmla="*/ 46 w 298"/>
                <a:gd name="T65" fmla="*/ 90 h 250"/>
                <a:gd name="T66" fmla="*/ 56 w 298"/>
                <a:gd name="T67" fmla="*/ 84 h 250"/>
                <a:gd name="T68" fmla="*/ 66 w 298"/>
                <a:gd name="T69" fmla="*/ 84 h 250"/>
                <a:gd name="T70" fmla="*/ 76 w 298"/>
                <a:gd name="T71" fmla="*/ 76 h 250"/>
                <a:gd name="T72" fmla="*/ 88 w 298"/>
                <a:gd name="T73" fmla="*/ 72 h 250"/>
                <a:gd name="T74" fmla="*/ 96 w 298"/>
                <a:gd name="T75" fmla="*/ 70 h 250"/>
                <a:gd name="T76" fmla="*/ 106 w 298"/>
                <a:gd name="T77" fmla="*/ 66 h 250"/>
                <a:gd name="T78" fmla="*/ 112 w 298"/>
                <a:gd name="T79" fmla="*/ 60 h 250"/>
                <a:gd name="T80" fmla="*/ 116 w 298"/>
                <a:gd name="T81" fmla="*/ 54 h 250"/>
                <a:gd name="T82" fmla="*/ 116 w 298"/>
                <a:gd name="T83" fmla="*/ 46 h 250"/>
                <a:gd name="T84" fmla="*/ 126 w 298"/>
                <a:gd name="T85" fmla="*/ 42 h 250"/>
                <a:gd name="T86" fmla="*/ 130 w 298"/>
                <a:gd name="T87" fmla="*/ 36 h 250"/>
                <a:gd name="T88" fmla="*/ 140 w 298"/>
                <a:gd name="T89" fmla="*/ 34 h 250"/>
                <a:gd name="T90" fmla="*/ 148 w 298"/>
                <a:gd name="T91" fmla="*/ 26 h 250"/>
                <a:gd name="T92" fmla="*/ 154 w 298"/>
                <a:gd name="T93" fmla="*/ 26 h 250"/>
                <a:gd name="T94" fmla="*/ 158 w 298"/>
                <a:gd name="T95" fmla="*/ 24 h 250"/>
                <a:gd name="T96" fmla="*/ 166 w 298"/>
                <a:gd name="T97" fmla="*/ 22 h 250"/>
                <a:gd name="T98" fmla="*/ 170 w 298"/>
                <a:gd name="T99" fmla="*/ 18 h 250"/>
                <a:gd name="T100" fmla="*/ 174 w 298"/>
                <a:gd name="T101" fmla="*/ 16 h 250"/>
                <a:gd name="T102" fmla="*/ 184 w 298"/>
                <a:gd name="T103" fmla="*/ 18 h 250"/>
                <a:gd name="T104" fmla="*/ 190 w 298"/>
                <a:gd name="T105" fmla="*/ 18 h 250"/>
                <a:gd name="T106" fmla="*/ 198 w 298"/>
                <a:gd name="T107" fmla="*/ 18 h 250"/>
                <a:gd name="T108" fmla="*/ 208 w 298"/>
                <a:gd name="T109" fmla="*/ 16 h 250"/>
                <a:gd name="T110" fmla="*/ 218 w 298"/>
                <a:gd name="T111" fmla="*/ 14 h 250"/>
                <a:gd name="T112" fmla="*/ 228 w 298"/>
                <a:gd name="T113" fmla="*/ 10 h 250"/>
                <a:gd name="T114" fmla="*/ 244 w 298"/>
                <a:gd name="T115" fmla="*/ 6 h 250"/>
                <a:gd name="T116" fmla="*/ 256 w 298"/>
                <a:gd name="T117" fmla="*/ 8 h 250"/>
                <a:gd name="T118" fmla="*/ 268 w 298"/>
                <a:gd name="T119" fmla="*/ 6 h 250"/>
                <a:gd name="T120" fmla="*/ 276 w 298"/>
                <a:gd name="T121" fmla="*/ 2 h 250"/>
                <a:gd name="T122" fmla="*/ 280 w 298"/>
                <a:gd name="T123" fmla="*/ 2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" h="250">
                  <a:moveTo>
                    <a:pt x="298" y="28"/>
                  </a:moveTo>
                  <a:lnTo>
                    <a:pt x="294" y="32"/>
                  </a:lnTo>
                  <a:lnTo>
                    <a:pt x="294" y="32"/>
                  </a:lnTo>
                  <a:lnTo>
                    <a:pt x="292" y="34"/>
                  </a:lnTo>
                  <a:lnTo>
                    <a:pt x="290" y="32"/>
                  </a:lnTo>
                  <a:lnTo>
                    <a:pt x="288" y="34"/>
                  </a:lnTo>
                  <a:lnTo>
                    <a:pt x="284" y="36"/>
                  </a:lnTo>
                  <a:lnTo>
                    <a:pt x="280" y="38"/>
                  </a:lnTo>
                  <a:lnTo>
                    <a:pt x="276" y="40"/>
                  </a:lnTo>
                  <a:lnTo>
                    <a:pt x="274" y="42"/>
                  </a:lnTo>
                  <a:lnTo>
                    <a:pt x="266" y="42"/>
                  </a:lnTo>
                  <a:lnTo>
                    <a:pt x="262" y="44"/>
                  </a:lnTo>
                  <a:lnTo>
                    <a:pt x="256" y="46"/>
                  </a:lnTo>
                  <a:lnTo>
                    <a:pt x="248" y="54"/>
                  </a:lnTo>
                  <a:lnTo>
                    <a:pt x="246" y="58"/>
                  </a:lnTo>
                  <a:lnTo>
                    <a:pt x="242" y="66"/>
                  </a:lnTo>
                  <a:lnTo>
                    <a:pt x="238" y="70"/>
                  </a:lnTo>
                  <a:lnTo>
                    <a:pt x="234" y="72"/>
                  </a:lnTo>
                  <a:lnTo>
                    <a:pt x="230" y="78"/>
                  </a:lnTo>
                  <a:lnTo>
                    <a:pt x="224" y="84"/>
                  </a:lnTo>
                  <a:lnTo>
                    <a:pt x="222" y="88"/>
                  </a:lnTo>
                  <a:lnTo>
                    <a:pt x="222" y="90"/>
                  </a:lnTo>
                  <a:lnTo>
                    <a:pt x="220" y="92"/>
                  </a:lnTo>
                  <a:lnTo>
                    <a:pt x="218" y="96"/>
                  </a:lnTo>
                  <a:lnTo>
                    <a:pt x="216" y="98"/>
                  </a:lnTo>
                  <a:lnTo>
                    <a:pt x="214" y="98"/>
                  </a:lnTo>
                  <a:lnTo>
                    <a:pt x="214" y="100"/>
                  </a:lnTo>
                  <a:lnTo>
                    <a:pt x="214" y="102"/>
                  </a:lnTo>
                  <a:lnTo>
                    <a:pt x="210" y="106"/>
                  </a:lnTo>
                  <a:lnTo>
                    <a:pt x="208" y="108"/>
                  </a:lnTo>
                  <a:lnTo>
                    <a:pt x="204" y="114"/>
                  </a:lnTo>
                  <a:lnTo>
                    <a:pt x="202" y="120"/>
                  </a:lnTo>
                  <a:lnTo>
                    <a:pt x="200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8" y="126"/>
                  </a:lnTo>
                  <a:lnTo>
                    <a:pt x="196" y="126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8"/>
                  </a:lnTo>
                  <a:lnTo>
                    <a:pt x="188" y="140"/>
                  </a:lnTo>
                  <a:lnTo>
                    <a:pt x="186" y="142"/>
                  </a:lnTo>
                  <a:lnTo>
                    <a:pt x="186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78" y="150"/>
                  </a:lnTo>
                  <a:lnTo>
                    <a:pt x="178" y="154"/>
                  </a:lnTo>
                  <a:lnTo>
                    <a:pt x="176" y="160"/>
                  </a:lnTo>
                  <a:lnTo>
                    <a:pt x="172" y="162"/>
                  </a:lnTo>
                  <a:lnTo>
                    <a:pt x="172" y="164"/>
                  </a:lnTo>
                  <a:lnTo>
                    <a:pt x="170" y="164"/>
                  </a:lnTo>
                  <a:lnTo>
                    <a:pt x="170" y="166"/>
                  </a:lnTo>
                  <a:lnTo>
                    <a:pt x="168" y="168"/>
                  </a:lnTo>
                  <a:lnTo>
                    <a:pt x="168" y="170"/>
                  </a:lnTo>
                  <a:lnTo>
                    <a:pt x="166" y="172"/>
                  </a:lnTo>
                  <a:lnTo>
                    <a:pt x="164" y="174"/>
                  </a:lnTo>
                  <a:lnTo>
                    <a:pt x="164" y="176"/>
                  </a:lnTo>
                  <a:lnTo>
                    <a:pt x="162" y="180"/>
                  </a:lnTo>
                  <a:lnTo>
                    <a:pt x="160" y="182"/>
                  </a:lnTo>
                  <a:lnTo>
                    <a:pt x="162" y="184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6"/>
                  </a:lnTo>
                  <a:lnTo>
                    <a:pt x="150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90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42" y="194"/>
                  </a:lnTo>
                  <a:lnTo>
                    <a:pt x="138" y="194"/>
                  </a:lnTo>
                  <a:lnTo>
                    <a:pt x="138" y="196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2" y="200"/>
                  </a:lnTo>
                  <a:lnTo>
                    <a:pt x="146" y="202"/>
                  </a:lnTo>
                  <a:lnTo>
                    <a:pt x="148" y="204"/>
                  </a:lnTo>
                  <a:lnTo>
                    <a:pt x="144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12"/>
                  </a:lnTo>
                  <a:lnTo>
                    <a:pt x="138" y="214"/>
                  </a:lnTo>
                  <a:lnTo>
                    <a:pt x="138" y="216"/>
                  </a:lnTo>
                  <a:lnTo>
                    <a:pt x="134" y="218"/>
                  </a:lnTo>
                  <a:lnTo>
                    <a:pt x="130" y="220"/>
                  </a:lnTo>
                  <a:lnTo>
                    <a:pt x="130" y="224"/>
                  </a:lnTo>
                  <a:lnTo>
                    <a:pt x="128" y="226"/>
                  </a:lnTo>
                  <a:lnTo>
                    <a:pt x="126" y="226"/>
                  </a:lnTo>
                  <a:lnTo>
                    <a:pt x="124" y="226"/>
                  </a:lnTo>
                  <a:lnTo>
                    <a:pt x="122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8" y="232"/>
                  </a:lnTo>
                  <a:lnTo>
                    <a:pt x="118" y="234"/>
                  </a:lnTo>
                  <a:lnTo>
                    <a:pt x="114" y="236"/>
                  </a:lnTo>
                  <a:lnTo>
                    <a:pt x="108" y="238"/>
                  </a:lnTo>
                  <a:lnTo>
                    <a:pt x="108" y="244"/>
                  </a:lnTo>
                  <a:lnTo>
                    <a:pt x="106" y="244"/>
                  </a:lnTo>
                  <a:lnTo>
                    <a:pt x="106" y="246"/>
                  </a:lnTo>
                  <a:lnTo>
                    <a:pt x="102" y="250"/>
                  </a:lnTo>
                  <a:lnTo>
                    <a:pt x="82" y="224"/>
                  </a:lnTo>
                  <a:lnTo>
                    <a:pt x="20" y="160"/>
                  </a:lnTo>
                  <a:lnTo>
                    <a:pt x="16" y="156"/>
                  </a:lnTo>
                  <a:lnTo>
                    <a:pt x="0" y="106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6" y="104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32" y="108"/>
                  </a:lnTo>
                  <a:lnTo>
                    <a:pt x="32" y="10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6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2" y="82"/>
                  </a:lnTo>
                  <a:lnTo>
                    <a:pt x="66" y="82"/>
                  </a:lnTo>
                  <a:lnTo>
                    <a:pt x="66" y="84"/>
                  </a:lnTo>
                  <a:lnTo>
                    <a:pt x="70" y="82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2" y="74"/>
                  </a:lnTo>
                  <a:lnTo>
                    <a:pt x="86" y="72"/>
                  </a:lnTo>
                  <a:lnTo>
                    <a:pt x="88" y="72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6" y="70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6" y="66"/>
                  </a:lnTo>
                  <a:lnTo>
                    <a:pt x="108" y="64"/>
                  </a:lnTo>
                  <a:lnTo>
                    <a:pt x="110" y="64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58"/>
                  </a:lnTo>
                  <a:lnTo>
                    <a:pt x="114" y="58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4" y="50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18" y="44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0"/>
                  </a:lnTo>
                  <a:lnTo>
                    <a:pt x="130" y="38"/>
                  </a:lnTo>
                  <a:lnTo>
                    <a:pt x="128" y="38"/>
                  </a:lnTo>
                  <a:lnTo>
                    <a:pt x="130" y="36"/>
                  </a:lnTo>
                  <a:lnTo>
                    <a:pt x="134" y="36"/>
                  </a:lnTo>
                  <a:lnTo>
                    <a:pt x="138" y="34"/>
                  </a:lnTo>
                  <a:lnTo>
                    <a:pt x="140" y="36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6" y="32"/>
                  </a:lnTo>
                  <a:lnTo>
                    <a:pt x="148" y="30"/>
                  </a:lnTo>
                  <a:lnTo>
                    <a:pt x="148" y="26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2" y="24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6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6" y="16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90" y="18"/>
                  </a:lnTo>
                  <a:lnTo>
                    <a:pt x="192" y="18"/>
                  </a:lnTo>
                  <a:lnTo>
                    <a:pt x="196" y="18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200" y="18"/>
                  </a:lnTo>
                  <a:lnTo>
                    <a:pt x="202" y="18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16" y="14"/>
                  </a:lnTo>
                  <a:lnTo>
                    <a:pt x="218" y="14"/>
                  </a:lnTo>
                  <a:lnTo>
                    <a:pt x="222" y="12"/>
                  </a:lnTo>
                  <a:lnTo>
                    <a:pt x="224" y="10"/>
                  </a:lnTo>
                  <a:lnTo>
                    <a:pt x="228" y="10"/>
                  </a:lnTo>
                  <a:lnTo>
                    <a:pt x="228" y="10"/>
                  </a:lnTo>
                  <a:lnTo>
                    <a:pt x="232" y="8"/>
                  </a:lnTo>
                  <a:lnTo>
                    <a:pt x="236" y="8"/>
                  </a:lnTo>
                  <a:lnTo>
                    <a:pt x="240" y="4"/>
                  </a:lnTo>
                  <a:lnTo>
                    <a:pt x="244" y="6"/>
                  </a:lnTo>
                  <a:lnTo>
                    <a:pt x="248" y="6"/>
                  </a:lnTo>
                  <a:lnTo>
                    <a:pt x="252" y="6"/>
                  </a:lnTo>
                  <a:lnTo>
                    <a:pt x="254" y="8"/>
                  </a:lnTo>
                  <a:lnTo>
                    <a:pt x="256" y="8"/>
                  </a:lnTo>
                  <a:lnTo>
                    <a:pt x="260" y="6"/>
                  </a:lnTo>
                  <a:lnTo>
                    <a:pt x="264" y="6"/>
                  </a:lnTo>
                  <a:lnTo>
                    <a:pt x="266" y="6"/>
                  </a:lnTo>
                  <a:lnTo>
                    <a:pt x="268" y="6"/>
                  </a:lnTo>
                  <a:lnTo>
                    <a:pt x="270" y="4"/>
                  </a:lnTo>
                  <a:lnTo>
                    <a:pt x="272" y="4"/>
                  </a:lnTo>
                  <a:lnTo>
                    <a:pt x="274" y="2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0" y="4"/>
                  </a:lnTo>
                  <a:lnTo>
                    <a:pt x="280" y="8"/>
                  </a:lnTo>
                  <a:lnTo>
                    <a:pt x="280" y="24"/>
                  </a:lnTo>
                  <a:lnTo>
                    <a:pt x="286" y="22"/>
                  </a:lnTo>
                  <a:lnTo>
                    <a:pt x="298" y="28"/>
                  </a:lnTo>
                  <a:lnTo>
                    <a:pt x="298" y="28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5757862" y="3395668"/>
              <a:ext cx="708025" cy="466725"/>
            </a:xfrm>
            <a:custGeom>
              <a:avLst/>
              <a:gdLst>
                <a:gd name="T0" fmla="*/ 308 w 446"/>
                <a:gd name="T1" fmla="*/ 54 h 294"/>
                <a:gd name="T2" fmla="*/ 318 w 446"/>
                <a:gd name="T3" fmla="*/ 64 h 294"/>
                <a:gd name="T4" fmla="*/ 314 w 446"/>
                <a:gd name="T5" fmla="*/ 84 h 294"/>
                <a:gd name="T6" fmla="*/ 330 w 446"/>
                <a:gd name="T7" fmla="*/ 100 h 294"/>
                <a:gd name="T8" fmla="*/ 352 w 446"/>
                <a:gd name="T9" fmla="*/ 108 h 294"/>
                <a:gd name="T10" fmla="*/ 352 w 446"/>
                <a:gd name="T11" fmla="*/ 88 h 294"/>
                <a:gd name="T12" fmla="*/ 352 w 446"/>
                <a:gd name="T13" fmla="*/ 60 h 294"/>
                <a:gd name="T14" fmla="*/ 374 w 446"/>
                <a:gd name="T15" fmla="*/ 78 h 294"/>
                <a:gd name="T16" fmla="*/ 368 w 446"/>
                <a:gd name="T17" fmla="*/ 94 h 294"/>
                <a:gd name="T18" fmla="*/ 390 w 446"/>
                <a:gd name="T19" fmla="*/ 114 h 294"/>
                <a:gd name="T20" fmla="*/ 416 w 446"/>
                <a:gd name="T21" fmla="*/ 126 h 294"/>
                <a:gd name="T22" fmla="*/ 426 w 446"/>
                <a:gd name="T23" fmla="*/ 150 h 294"/>
                <a:gd name="T24" fmla="*/ 446 w 446"/>
                <a:gd name="T25" fmla="*/ 172 h 294"/>
                <a:gd name="T26" fmla="*/ 420 w 446"/>
                <a:gd name="T27" fmla="*/ 166 h 294"/>
                <a:gd name="T28" fmla="*/ 408 w 446"/>
                <a:gd name="T29" fmla="*/ 170 h 294"/>
                <a:gd name="T30" fmla="*/ 424 w 446"/>
                <a:gd name="T31" fmla="*/ 190 h 294"/>
                <a:gd name="T32" fmla="*/ 442 w 446"/>
                <a:gd name="T33" fmla="*/ 204 h 294"/>
                <a:gd name="T34" fmla="*/ 444 w 446"/>
                <a:gd name="T35" fmla="*/ 218 h 294"/>
                <a:gd name="T36" fmla="*/ 442 w 446"/>
                <a:gd name="T37" fmla="*/ 230 h 294"/>
                <a:gd name="T38" fmla="*/ 432 w 446"/>
                <a:gd name="T39" fmla="*/ 242 h 294"/>
                <a:gd name="T40" fmla="*/ 416 w 446"/>
                <a:gd name="T41" fmla="*/ 250 h 294"/>
                <a:gd name="T42" fmla="*/ 400 w 446"/>
                <a:gd name="T43" fmla="*/ 230 h 294"/>
                <a:gd name="T44" fmla="*/ 384 w 446"/>
                <a:gd name="T45" fmla="*/ 220 h 294"/>
                <a:gd name="T46" fmla="*/ 370 w 446"/>
                <a:gd name="T47" fmla="*/ 212 h 294"/>
                <a:gd name="T48" fmla="*/ 358 w 446"/>
                <a:gd name="T49" fmla="*/ 210 h 294"/>
                <a:gd name="T50" fmla="*/ 338 w 446"/>
                <a:gd name="T51" fmla="*/ 196 h 294"/>
                <a:gd name="T52" fmla="*/ 316 w 446"/>
                <a:gd name="T53" fmla="*/ 214 h 294"/>
                <a:gd name="T54" fmla="*/ 288 w 446"/>
                <a:gd name="T55" fmla="*/ 236 h 294"/>
                <a:gd name="T56" fmla="*/ 268 w 446"/>
                <a:gd name="T57" fmla="*/ 246 h 294"/>
                <a:gd name="T58" fmla="*/ 248 w 446"/>
                <a:gd name="T59" fmla="*/ 246 h 294"/>
                <a:gd name="T60" fmla="*/ 232 w 446"/>
                <a:gd name="T61" fmla="*/ 246 h 294"/>
                <a:gd name="T62" fmla="*/ 210 w 446"/>
                <a:gd name="T63" fmla="*/ 238 h 294"/>
                <a:gd name="T64" fmla="*/ 184 w 446"/>
                <a:gd name="T65" fmla="*/ 228 h 294"/>
                <a:gd name="T66" fmla="*/ 170 w 446"/>
                <a:gd name="T67" fmla="*/ 230 h 294"/>
                <a:gd name="T68" fmla="*/ 150 w 446"/>
                <a:gd name="T69" fmla="*/ 236 h 294"/>
                <a:gd name="T70" fmla="*/ 142 w 446"/>
                <a:gd name="T71" fmla="*/ 244 h 294"/>
                <a:gd name="T72" fmla="*/ 128 w 446"/>
                <a:gd name="T73" fmla="*/ 250 h 294"/>
                <a:gd name="T74" fmla="*/ 120 w 446"/>
                <a:gd name="T75" fmla="*/ 256 h 294"/>
                <a:gd name="T76" fmla="*/ 106 w 446"/>
                <a:gd name="T77" fmla="*/ 256 h 294"/>
                <a:gd name="T78" fmla="*/ 96 w 446"/>
                <a:gd name="T79" fmla="*/ 262 h 294"/>
                <a:gd name="T80" fmla="*/ 106 w 446"/>
                <a:gd name="T81" fmla="*/ 282 h 294"/>
                <a:gd name="T82" fmla="*/ 90 w 446"/>
                <a:gd name="T83" fmla="*/ 280 h 294"/>
                <a:gd name="T84" fmla="*/ 0 w 446"/>
                <a:gd name="T85" fmla="*/ 222 h 294"/>
                <a:gd name="T86" fmla="*/ 18 w 446"/>
                <a:gd name="T87" fmla="*/ 202 h 294"/>
                <a:gd name="T88" fmla="*/ 36 w 446"/>
                <a:gd name="T89" fmla="*/ 186 h 294"/>
                <a:gd name="T90" fmla="*/ 38 w 446"/>
                <a:gd name="T91" fmla="*/ 170 h 294"/>
                <a:gd name="T92" fmla="*/ 44 w 446"/>
                <a:gd name="T93" fmla="*/ 162 h 294"/>
                <a:gd name="T94" fmla="*/ 60 w 446"/>
                <a:gd name="T95" fmla="*/ 156 h 294"/>
                <a:gd name="T96" fmla="*/ 68 w 446"/>
                <a:gd name="T97" fmla="*/ 136 h 294"/>
                <a:gd name="T98" fmla="*/ 84 w 446"/>
                <a:gd name="T99" fmla="*/ 114 h 294"/>
                <a:gd name="T100" fmla="*/ 96 w 446"/>
                <a:gd name="T101" fmla="*/ 96 h 294"/>
                <a:gd name="T102" fmla="*/ 112 w 446"/>
                <a:gd name="T103" fmla="*/ 70 h 294"/>
                <a:gd name="T104" fmla="*/ 136 w 446"/>
                <a:gd name="T105" fmla="*/ 42 h 294"/>
                <a:gd name="T106" fmla="*/ 178 w 446"/>
                <a:gd name="T107" fmla="*/ 10 h 294"/>
                <a:gd name="T108" fmla="*/ 232 w 446"/>
                <a:gd name="T109" fmla="*/ 22 h 294"/>
                <a:gd name="T110" fmla="*/ 270 w 446"/>
                <a:gd name="T111" fmla="*/ 10 h 294"/>
                <a:gd name="T112" fmla="*/ 298 w 446"/>
                <a:gd name="T113" fmla="*/ 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6" h="294">
                  <a:moveTo>
                    <a:pt x="312" y="36"/>
                  </a:moveTo>
                  <a:lnTo>
                    <a:pt x="312" y="38"/>
                  </a:lnTo>
                  <a:lnTo>
                    <a:pt x="312" y="40"/>
                  </a:lnTo>
                  <a:lnTo>
                    <a:pt x="308" y="42"/>
                  </a:lnTo>
                  <a:lnTo>
                    <a:pt x="310" y="46"/>
                  </a:lnTo>
                  <a:lnTo>
                    <a:pt x="310" y="48"/>
                  </a:lnTo>
                  <a:lnTo>
                    <a:pt x="308" y="50"/>
                  </a:lnTo>
                  <a:lnTo>
                    <a:pt x="310" y="50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2" y="58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6" y="62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6"/>
                  </a:lnTo>
                  <a:lnTo>
                    <a:pt x="316" y="68"/>
                  </a:lnTo>
                  <a:lnTo>
                    <a:pt x="318" y="70"/>
                  </a:lnTo>
                  <a:lnTo>
                    <a:pt x="320" y="72"/>
                  </a:lnTo>
                  <a:lnTo>
                    <a:pt x="320" y="74"/>
                  </a:lnTo>
                  <a:lnTo>
                    <a:pt x="316" y="76"/>
                  </a:lnTo>
                  <a:lnTo>
                    <a:pt x="314" y="76"/>
                  </a:lnTo>
                  <a:lnTo>
                    <a:pt x="314" y="78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314" y="90"/>
                  </a:lnTo>
                  <a:lnTo>
                    <a:pt x="320" y="92"/>
                  </a:lnTo>
                  <a:lnTo>
                    <a:pt x="324" y="92"/>
                  </a:lnTo>
                  <a:lnTo>
                    <a:pt x="326" y="92"/>
                  </a:lnTo>
                  <a:lnTo>
                    <a:pt x="326" y="94"/>
                  </a:lnTo>
                  <a:lnTo>
                    <a:pt x="328" y="94"/>
                  </a:lnTo>
                  <a:lnTo>
                    <a:pt x="328" y="96"/>
                  </a:lnTo>
                  <a:lnTo>
                    <a:pt x="330" y="100"/>
                  </a:lnTo>
                  <a:lnTo>
                    <a:pt x="330" y="102"/>
                  </a:lnTo>
                  <a:lnTo>
                    <a:pt x="332" y="104"/>
                  </a:lnTo>
                  <a:lnTo>
                    <a:pt x="338" y="104"/>
                  </a:lnTo>
                  <a:lnTo>
                    <a:pt x="338" y="104"/>
                  </a:lnTo>
                  <a:lnTo>
                    <a:pt x="344" y="108"/>
                  </a:lnTo>
                  <a:lnTo>
                    <a:pt x="348" y="110"/>
                  </a:lnTo>
                  <a:lnTo>
                    <a:pt x="352" y="110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2" y="104"/>
                  </a:lnTo>
                  <a:lnTo>
                    <a:pt x="352" y="102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2" y="98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52" y="92"/>
                  </a:lnTo>
                  <a:lnTo>
                    <a:pt x="352" y="88"/>
                  </a:lnTo>
                  <a:lnTo>
                    <a:pt x="352" y="86"/>
                  </a:lnTo>
                  <a:lnTo>
                    <a:pt x="352" y="84"/>
                  </a:lnTo>
                  <a:lnTo>
                    <a:pt x="350" y="82"/>
                  </a:lnTo>
                  <a:lnTo>
                    <a:pt x="350" y="78"/>
                  </a:lnTo>
                  <a:lnTo>
                    <a:pt x="350" y="70"/>
                  </a:lnTo>
                  <a:lnTo>
                    <a:pt x="352" y="68"/>
                  </a:lnTo>
                  <a:lnTo>
                    <a:pt x="352" y="66"/>
                  </a:lnTo>
                  <a:lnTo>
                    <a:pt x="352" y="62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60" y="60"/>
                  </a:lnTo>
                  <a:lnTo>
                    <a:pt x="362" y="58"/>
                  </a:lnTo>
                  <a:lnTo>
                    <a:pt x="364" y="60"/>
                  </a:lnTo>
                  <a:lnTo>
                    <a:pt x="370" y="64"/>
                  </a:lnTo>
                  <a:lnTo>
                    <a:pt x="366" y="72"/>
                  </a:lnTo>
                  <a:lnTo>
                    <a:pt x="374" y="76"/>
                  </a:lnTo>
                  <a:lnTo>
                    <a:pt x="374" y="78"/>
                  </a:lnTo>
                  <a:lnTo>
                    <a:pt x="374" y="80"/>
                  </a:lnTo>
                  <a:lnTo>
                    <a:pt x="372" y="82"/>
                  </a:lnTo>
                  <a:lnTo>
                    <a:pt x="372" y="82"/>
                  </a:lnTo>
                  <a:lnTo>
                    <a:pt x="370" y="84"/>
                  </a:lnTo>
                  <a:lnTo>
                    <a:pt x="368" y="86"/>
                  </a:lnTo>
                  <a:lnTo>
                    <a:pt x="362" y="90"/>
                  </a:lnTo>
                  <a:lnTo>
                    <a:pt x="364" y="90"/>
                  </a:lnTo>
                  <a:lnTo>
                    <a:pt x="364" y="92"/>
                  </a:lnTo>
                  <a:lnTo>
                    <a:pt x="368" y="94"/>
                  </a:lnTo>
                  <a:lnTo>
                    <a:pt x="372" y="96"/>
                  </a:lnTo>
                  <a:lnTo>
                    <a:pt x="376" y="98"/>
                  </a:lnTo>
                  <a:lnTo>
                    <a:pt x="378" y="104"/>
                  </a:lnTo>
                  <a:lnTo>
                    <a:pt x="378" y="106"/>
                  </a:lnTo>
                  <a:lnTo>
                    <a:pt x="380" y="108"/>
                  </a:lnTo>
                  <a:lnTo>
                    <a:pt x="382" y="108"/>
                  </a:lnTo>
                  <a:lnTo>
                    <a:pt x="386" y="108"/>
                  </a:lnTo>
                  <a:lnTo>
                    <a:pt x="388" y="110"/>
                  </a:lnTo>
                  <a:lnTo>
                    <a:pt x="390" y="114"/>
                  </a:lnTo>
                  <a:lnTo>
                    <a:pt x="396" y="114"/>
                  </a:lnTo>
                  <a:lnTo>
                    <a:pt x="396" y="114"/>
                  </a:lnTo>
                  <a:lnTo>
                    <a:pt x="400" y="120"/>
                  </a:lnTo>
                  <a:lnTo>
                    <a:pt x="402" y="124"/>
                  </a:lnTo>
                  <a:lnTo>
                    <a:pt x="408" y="126"/>
                  </a:lnTo>
                  <a:lnTo>
                    <a:pt x="412" y="126"/>
                  </a:lnTo>
                  <a:lnTo>
                    <a:pt x="412" y="124"/>
                  </a:lnTo>
                  <a:lnTo>
                    <a:pt x="414" y="124"/>
                  </a:lnTo>
                  <a:lnTo>
                    <a:pt x="416" y="126"/>
                  </a:lnTo>
                  <a:lnTo>
                    <a:pt x="420" y="126"/>
                  </a:lnTo>
                  <a:lnTo>
                    <a:pt x="420" y="128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8"/>
                  </a:lnTo>
                  <a:lnTo>
                    <a:pt x="424" y="142"/>
                  </a:lnTo>
                  <a:lnTo>
                    <a:pt x="426" y="146"/>
                  </a:lnTo>
                  <a:lnTo>
                    <a:pt x="426" y="148"/>
                  </a:lnTo>
                  <a:lnTo>
                    <a:pt x="426" y="150"/>
                  </a:lnTo>
                  <a:lnTo>
                    <a:pt x="424" y="154"/>
                  </a:lnTo>
                  <a:lnTo>
                    <a:pt x="424" y="156"/>
                  </a:lnTo>
                  <a:lnTo>
                    <a:pt x="428" y="158"/>
                  </a:lnTo>
                  <a:lnTo>
                    <a:pt x="430" y="160"/>
                  </a:lnTo>
                  <a:lnTo>
                    <a:pt x="432" y="160"/>
                  </a:lnTo>
                  <a:lnTo>
                    <a:pt x="436" y="162"/>
                  </a:lnTo>
                  <a:lnTo>
                    <a:pt x="438" y="164"/>
                  </a:lnTo>
                  <a:lnTo>
                    <a:pt x="442" y="168"/>
                  </a:lnTo>
                  <a:lnTo>
                    <a:pt x="446" y="172"/>
                  </a:lnTo>
                  <a:lnTo>
                    <a:pt x="444" y="174"/>
                  </a:lnTo>
                  <a:lnTo>
                    <a:pt x="442" y="172"/>
                  </a:lnTo>
                  <a:lnTo>
                    <a:pt x="430" y="178"/>
                  </a:lnTo>
                  <a:lnTo>
                    <a:pt x="426" y="172"/>
                  </a:lnTo>
                  <a:lnTo>
                    <a:pt x="424" y="166"/>
                  </a:lnTo>
                  <a:lnTo>
                    <a:pt x="424" y="164"/>
                  </a:lnTo>
                  <a:lnTo>
                    <a:pt x="422" y="164"/>
                  </a:lnTo>
                  <a:lnTo>
                    <a:pt x="420" y="164"/>
                  </a:lnTo>
                  <a:lnTo>
                    <a:pt x="420" y="166"/>
                  </a:lnTo>
                  <a:lnTo>
                    <a:pt x="418" y="168"/>
                  </a:lnTo>
                  <a:lnTo>
                    <a:pt x="418" y="170"/>
                  </a:lnTo>
                  <a:lnTo>
                    <a:pt x="416" y="170"/>
                  </a:lnTo>
                  <a:lnTo>
                    <a:pt x="414" y="170"/>
                  </a:lnTo>
                  <a:lnTo>
                    <a:pt x="414" y="168"/>
                  </a:lnTo>
                  <a:lnTo>
                    <a:pt x="414" y="166"/>
                  </a:lnTo>
                  <a:lnTo>
                    <a:pt x="408" y="166"/>
                  </a:lnTo>
                  <a:lnTo>
                    <a:pt x="408" y="168"/>
                  </a:lnTo>
                  <a:lnTo>
                    <a:pt x="408" y="170"/>
                  </a:lnTo>
                  <a:lnTo>
                    <a:pt x="408" y="172"/>
                  </a:lnTo>
                  <a:lnTo>
                    <a:pt x="410" y="176"/>
                  </a:lnTo>
                  <a:lnTo>
                    <a:pt x="410" y="180"/>
                  </a:lnTo>
                  <a:lnTo>
                    <a:pt x="416" y="182"/>
                  </a:lnTo>
                  <a:lnTo>
                    <a:pt x="416" y="184"/>
                  </a:lnTo>
                  <a:lnTo>
                    <a:pt x="416" y="184"/>
                  </a:lnTo>
                  <a:lnTo>
                    <a:pt x="420" y="184"/>
                  </a:lnTo>
                  <a:lnTo>
                    <a:pt x="424" y="188"/>
                  </a:lnTo>
                  <a:lnTo>
                    <a:pt x="424" y="190"/>
                  </a:lnTo>
                  <a:lnTo>
                    <a:pt x="424" y="192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2"/>
                  </a:lnTo>
                  <a:lnTo>
                    <a:pt x="432" y="194"/>
                  </a:lnTo>
                  <a:lnTo>
                    <a:pt x="436" y="194"/>
                  </a:lnTo>
                  <a:lnTo>
                    <a:pt x="438" y="196"/>
                  </a:lnTo>
                  <a:lnTo>
                    <a:pt x="442" y="200"/>
                  </a:lnTo>
                  <a:lnTo>
                    <a:pt x="442" y="204"/>
                  </a:lnTo>
                  <a:lnTo>
                    <a:pt x="440" y="206"/>
                  </a:lnTo>
                  <a:lnTo>
                    <a:pt x="440" y="206"/>
                  </a:lnTo>
                  <a:lnTo>
                    <a:pt x="440" y="208"/>
                  </a:lnTo>
                  <a:lnTo>
                    <a:pt x="440" y="212"/>
                  </a:lnTo>
                  <a:lnTo>
                    <a:pt x="438" y="216"/>
                  </a:lnTo>
                  <a:lnTo>
                    <a:pt x="440" y="216"/>
                  </a:lnTo>
                  <a:lnTo>
                    <a:pt x="442" y="216"/>
                  </a:lnTo>
                  <a:lnTo>
                    <a:pt x="444" y="216"/>
                  </a:lnTo>
                  <a:lnTo>
                    <a:pt x="444" y="218"/>
                  </a:lnTo>
                  <a:lnTo>
                    <a:pt x="444" y="218"/>
                  </a:lnTo>
                  <a:lnTo>
                    <a:pt x="442" y="220"/>
                  </a:lnTo>
                  <a:lnTo>
                    <a:pt x="442" y="220"/>
                  </a:lnTo>
                  <a:lnTo>
                    <a:pt x="442" y="222"/>
                  </a:lnTo>
                  <a:lnTo>
                    <a:pt x="442" y="224"/>
                  </a:lnTo>
                  <a:lnTo>
                    <a:pt x="440" y="224"/>
                  </a:lnTo>
                  <a:lnTo>
                    <a:pt x="438" y="226"/>
                  </a:lnTo>
                  <a:lnTo>
                    <a:pt x="440" y="228"/>
                  </a:lnTo>
                  <a:lnTo>
                    <a:pt x="442" y="230"/>
                  </a:lnTo>
                  <a:lnTo>
                    <a:pt x="444" y="232"/>
                  </a:lnTo>
                  <a:lnTo>
                    <a:pt x="444" y="234"/>
                  </a:lnTo>
                  <a:lnTo>
                    <a:pt x="442" y="236"/>
                  </a:lnTo>
                  <a:lnTo>
                    <a:pt x="440" y="236"/>
                  </a:lnTo>
                  <a:lnTo>
                    <a:pt x="438" y="240"/>
                  </a:lnTo>
                  <a:lnTo>
                    <a:pt x="438" y="240"/>
                  </a:lnTo>
                  <a:lnTo>
                    <a:pt x="436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4"/>
                  </a:lnTo>
                  <a:lnTo>
                    <a:pt x="430" y="248"/>
                  </a:lnTo>
                  <a:lnTo>
                    <a:pt x="428" y="250"/>
                  </a:lnTo>
                  <a:lnTo>
                    <a:pt x="428" y="252"/>
                  </a:lnTo>
                  <a:lnTo>
                    <a:pt x="426" y="254"/>
                  </a:lnTo>
                  <a:lnTo>
                    <a:pt x="424" y="256"/>
                  </a:lnTo>
                  <a:lnTo>
                    <a:pt x="420" y="254"/>
                  </a:lnTo>
                  <a:lnTo>
                    <a:pt x="418" y="254"/>
                  </a:lnTo>
                  <a:lnTo>
                    <a:pt x="416" y="250"/>
                  </a:lnTo>
                  <a:lnTo>
                    <a:pt x="416" y="246"/>
                  </a:lnTo>
                  <a:lnTo>
                    <a:pt x="412" y="244"/>
                  </a:lnTo>
                  <a:lnTo>
                    <a:pt x="412" y="240"/>
                  </a:lnTo>
                  <a:lnTo>
                    <a:pt x="410" y="238"/>
                  </a:lnTo>
                  <a:lnTo>
                    <a:pt x="410" y="236"/>
                  </a:lnTo>
                  <a:lnTo>
                    <a:pt x="406" y="236"/>
                  </a:lnTo>
                  <a:lnTo>
                    <a:pt x="406" y="234"/>
                  </a:lnTo>
                  <a:lnTo>
                    <a:pt x="402" y="232"/>
                  </a:lnTo>
                  <a:lnTo>
                    <a:pt x="400" y="230"/>
                  </a:lnTo>
                  <a:lnTo>
                    <a:pt x="396" y="228"/>
                  </a:lnTo>
                  <a:lnTo>
                    <a:pt x="398" y="226"/>
                  </a:lnTo>
                  <a:lnTo>
                    <a:pt x="396" y="224"/>
                  </a:lnTo>
                  <a:lnTo>
                    <a:pt x="394" y="224"/>
                  </a:lnTo>
                  <a:lnTo>
                    <a:pt x="392" y="222"/>
                  </a:lnTo>
                  <a:lnTo>
                    <a:pt x="390" y="220"/>
                  </a:lnTo>
                  <a:lnTo>
                    <a:pt x="390" y="218"/>
                  </a:lnTo>
                  <a:lnTo>
                    <a:pt x="386" y="220"/>
                  </a:lnTo>
                  <a:lnTo>
                    <a:pt x="384" y="220"/>
                  </a:lnTo>
                  <a:lnTo>
                    <a:pt x="382" y="220"/>
                  </a:lnTo>
                  <a:lnTo>
                    <a:pt x="382" y="220"/>
                  </a:lnTo>
                  <a:lnTo>
                    <a:pt x="380" y="216"/>
                  </a:lnTo>
                  <a:lnTo>
                    <a:pt x="380" y="214"/>
                  </a:lnTo>
                  <a:lnTo>
                    <a:pt x="376" y="212"/>
                  </a:lnTo>
                  <a:lnTo>
                    <a:pt x="376" y="212"/>
                  </a:lnTo>
                  <a:lnTo>
                    <a:pt x="376" y="210"/>
                  </a:lnTo>
                  <a:lnTo>
                    <a:pt x="374" y="210"/>
                  </a:lnTo>
                  <a:lnTo>
                    <a:pt x="370" y="212"/>
                  </a:lnTo>
                  <a:lnTo>
                    <a:pt x="370" y="212"/>
                  </a:lnTo>
                  <a:lnTo>
                    <a:pt x="368" y="212"/>
                  </a:lnTo>
                  <a:lnTo>
                    <a:pt x="370" y="210"/>
                  </a:lnTo>
                  <a:lnTo>
                    <a:pt x="368" y="208"/>
                  </a:lnTo>
                  <a:lnTo>
                    <a:pt x="364" y="208"/>
                  </a:lnTo>
                  <a:lnTo>
                    <a:pt x="360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8" y="210"/>
                  </a:lnTo>
                  <a:lnTo>
                    <a:pt x="356" y="210"/>
                  </a:lnTo>
                  <a:lnTo>
                    <a:pt x="354" y="210"/>
                  </a:lnTo>
                  <a:lnTo>
                    <a:pt x="352" y="210"/>
                  </a:lnTo>
                  <a:lnTo>
                    <a:pt x="352" y="208"/>
                  </a:lnTo>
                  <a:lnTo>
                    <a:pt x="348" y="204"/>
                  </a:lnTo>
                  <a:lnTo>
                    <a:pt x="346" y="202"/>
                  </a:lnTo>
                  <a:lnTo>
                    <a:pt x="344" y="200"/>
                  </a:lnTo>
                  <a:lnTo>
                    <a:pt x="342" y="196"/>
                  </a:lnTo>
                  <a:lnTo>
                    <a:pt x="338" y="196"/>
                  </a:lnTo>
                  <a:lnTo>
                    <a:pt x="336" y="196"/>
                  </a:lnTo>
                  <a:lnTo>
                    <a:pt x="334" y="196"/>
                  </a:lnTo>
                  <a:lnTo>
                    <a:pt x="332" y="196"/>
                  </a:lnTo>
                  <a:lnTo>
                    <a:pt x="326" y="200"/>
                  </a:lnTo>
                  <a:lnTo>
                    <a:pt x="326" y="202"/>
                  </a:lnTo>
                  <a:lnTo>
                    <a:pt x="326" y="206"/>
                  </a:lnTo>
                  <a:lnTo>
                    <a:pt x="322" y="210"/>
                  </a:lnTo>
                  <a:lnTo>
                    <a:pt x="318" y="214"/>
                  </a:lnTo>
                  <a:lnTo>
                    <a:pt x="316" y="214"/>
                  </a:lnTo>
                  <a:lnTo>
                    <a:pt x="312" y="216"/>
                  </a:lnTo>
                  <a:lnTo>
                    <a:pt x="310" y="216"/>
                  </a:lnTo>
                  <a:lnTo>
                    <a:pt x="308" y="216"/>
                  </a:lnTo>
                  <a:lnTo>
                    <a:pt x="306" y="216"/>
                  </a:lnTo>
                  <a:lnTo>
                    <a:pt x="300" y="220"/>
                  </a:lnTo>
                  <a:lnTo>
                    <a:pt x="296" y="224"/>
                  </a:lnTo>
                  <a:lnTo>
                    <a:pt x="292" y="228"/>
                  </a:lnTo>
                  <a:lnTo>
                    <a:pt x="290" y="232"/>
                  </a:lnTo>
                  <a:lnTo>
                    <a:pt x="288" y="236"/>
                  </a:lnTo>
                  <a:lnTo>
                    <a:pt x="288" y="236"/>
                  </a:lnTo>
                  <a:lnTo>
                    <a:pt x="286" y="238"/>
                  </a:lnTo>
                  <a:lnTo>
                    <a:pt x="280" y="238"/>
                  </a:lnTo>
                  <a:lnTo>
                    <a:pt x="278" y="240"/>
                  </a:lnTo>
                  <a:lnTo>
                    <a:pt x="278" y="242"/>
                  </a:lnTo>
                  <a:lnTo>
                    <a:pt x="276" y="244"/>
                  </a:lnTo>
                  <a:lnTo>
                    <a:pt x="272" y="244"/>
                  </a:lnTo>
                  <a:lnTo>
                    <a:pt x="270" y="244"/>
                  </a:lnTo>
                  <a:lnTo>
                    <a:pt x="268" y="246"/>
                  </a:lnTo>
                  <a:lnTo>
                    <a:pt x="264" y="246"/>
                  </a:lnTo>
                  <a:lnTo>
                    <a:pt x="260" y="248"/>
                  </a:lnTo>
                  <a:lnTo>
                    <a:pt x="260" y="250"/>
                  </a:lnTo>
                  <a:lnTo>
                    <a:pt x="256" y="248"/>
                  </a:lnTo>
                  <a:lnTo>
                    <a:pt x="254" y="246"/>
                  </a:lnTo>
                  <a:lnTo>
                    <a:pt x="252" y="244"/>
                  </a:lnTo>
                  <a:lnTo>
                    <a:pt x="250" y="244"/>
                  </a:lnTo>
                  <a:lnTo>
                    <a:pt x="248" y="244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2" y="244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4"/>
                  </a:lnTo>
                  <a:lnTo>
                    <a:pt x="238" y="246"/>
                  </a:lnTo>
                  <a:lnTo>
                    <a:pt x="234" y="246"/>
                  </a:lnTo>
                  <a:lnTo>
                    <a:pt x="232" y="246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2" y="246"/>
                  </a:lnTo>
                  <a:lnTo>
                    <a:pt x="220" y="246"/>
                  </a:lnTo>
                  <a:lnTo>
                    <a:pt x="218" y="246"/>
                  </a:lnTo>
                  <a:lnTo>
                    <a:pt x="216" y="244"/>
                  </a:lnTo>
                  <a:lnTo>
                    <a:pt x="214" y="242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6" y="236"/>
                  </a:lnTo>
                  <a:lnTo>
                    <a:pt x="200" y="234"/>
                  </a:lnTo>
                  <a:lnTo>
                    <a:pt x="198" y="232"/>
                  </a:lnTo>
                  <a:lnTo>
                    <a:pt x="196" y="230"/>
                  </a:lnTo>
                  <a:lnTo>
                    <a:pt x="192" y="228"/>
                  </a:lnTo>
                  <a:lnTo>
                    <a:pt x="190" y="228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4" y="226"/>
                  </a:lnTo>
                  <a:lnTo>
                    <a:pt x="182" y="224"/>
                  </a:lnTo>
                  <a:lnTo>
                    <a:pt x="180" y="224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2" y="224"/>
                  </a:lnTo>
                  <a:lnTo>
                    <a:pt x="172" y="226"/>
                  </a:lnTo>
                  <a:lnTo>
                    <a:pt x="172" y="228"/>
                  </a:lnTo>
                  <a:lnTo>
                    <a:pt x="170" y="230"/>
                  </a:lnTo>
                  <a:lnTo>
                    <a:pt x="170" y="232"/>
                  </a:lnTo>
                  <a:lnTo>
                    <a:pt x="168" y="234"/>
                  </a:lnTo>
                  <a:lnTo>
                    <a:pt x="164" y="236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56" y="238"/>
                  </a:lnTo>
                  <a:lnTo>
                    <a:pt x="150" y="238"/>
                  </a:lnTo>
                  <a:lnTo>
                    <a:pt x="150" y="236"/>
                  </a:lnTo>
                  <a:lnTo>
                    <a:pt x="148" y="234"/>
                  </a:lnTo>
                  <a:lnTo>
                    <a:pt x="144" y="234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4" y="240"/>
                  </a:lnTo>
                  <a:lnTo>
                    <a:pt x="144" y="242"/>
                  </a:lnTo>
                  <a:lnTo>
                    <a:pt x="144" y="244"/>
                  </a:lnTo>
                  <a:lnTo>
                    <a:pt x="142" y="244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38" y="246"/>
                  </a:lnTo>
                  <a:lnTo>
                    <a:pt x="138" y="246"/>
                  </a:lnTo>
                  <a:lnTo>
                    <a:pt x="136" y="246"/>
                  </a:lnTo>
                  <a:lnTo>
                    <a:pt x="132" y="246"/>
                  </a:lnTo>
                  <a:lnTo>
                    <a:pt x="132" y="246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2"/>
                  </a:lnTo>
                  <a:lnTo>
                    <a:pt x="124" y="252"/>
                  </a:lnTo>
                  <a:lnTo>
                    <a:pt x="122" y="252"/>
                  </a:lnTo>
                  <a:lnTo>
                    <a:pt x="122" y="254"/>
                  </a:lnTo>
                  <a:lnTo>
                    <a:pt x="120" y="254"/>
                  </a:lnTo>
                  <a:lnTo>
                    <a:pt x="120" y="256"/>
                  </a:lnTo>
                  <a:lnTo>
                    <a:pt x="118" y="256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4" y="258"/>
                  </a:lnTo>
                  <a:lnTo>
                    <a:pt x="112" y="258"/>
                  </a:lnTo>
                  <a:lnTo>
                    <a:pt x="110" y="256"/>
                  </a:lnTo>
                  <a:lnTo>
                    <a:pt x="108" y="256"/>
                  </a:lnTo>
                  <a:lnTo>
                    <a:pt x="106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2" y="260"/>
                  </a:lnTo>
                  <a:lnTo>
                    <a:pt x="100" y="260"/>
                  </a:lnTo>
                  <a:lnTo>
                    <a:pt x="100" y="258"/>
                  </a:lnTo>
                  <a:lnTo>
                    <a:pt x="98" y="258"/>
                  </a:lnTo>
                  <a:lnTo>
                    <a:pt x="96" y="260"/>
                  </a:lnTo>
                  <a:lnTo>
                    <a:pt x="96" y="262"/>
                  </a:lnTo>
                  <a:lnTo>
                    <a:pt x="98" y="264"/>
                  </a:lnTo>
                  <a:lnTo>
                    <a:pt x="98" y="266"/>
                  </a:lnTo>
                  <a:lnTo>
                    <a:pt x="100" y="270"/>
                  </a:lnTo>
                  <a:lnTo>
                    <a:pt x="102" y="274"/>
                  </a:lnTo>
                  <a:lnTo>
                    <a:pt x="104" y="278"/>
                  </a:lnTo>
                  <a:lnTo>
                    <a:pt x="106" y="280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6" y="282"/>
                  </a:lnTo>
                  <a:lnTo>
                    <a:pt x="106" y="286"/>
                  </a:lnTo>
                  <a:lnTo>
                    <a:pt x="104" y="286"/>
                  </a:lnTo>
                  <a:lnTo>
                    <a:pt x="102" y="288"/>
                  </a:lnTo>
                  <a:lnTo>
                    <a:pt x="100" y="288"/>
                  </a:lnTo>
                  <a:lnTo>
                    <a:pt x="98" y="286"/>
                  </a:lnTo>
                  <a:lnTo>
                    <a:pt x="96" y="284"/>
                  </a:lnTo>
                  <a:lnTo>
                    <a:pt x="96" y="280"/>
                  </a:lnTo>
                  <a:lnTo>
                    <a:pt x="92" y="278"/>
                  </a:lnTo>
                  <a:lnTo>
                    <a:pt x="90" y="280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2" y="276"/>
                  </a:lnTo>
                  <a:lnTo>
                    <a:pt x="80" y="280"/>
                  </a:lnTo>
                  <a:lnTo>
                    <a:pt x="82" y="284"/>
                  </a:lnTo>
                  <a:lnTo>
                    <a:pt x="86" y="286"/>
                  </a:lnTo>
                  <a:lnTo>
                    <a:pt x="84" y="290"/>
                  </a:lnTo>
                  <a:lnTo>
                    <a:pt x="82" y="294"/>
                  </a:lnTo>
                  <a:lnTo>
                    <a:pt x="0" y="222"/>
                  </a:lnTo>
                  <a:lnTo>
                    <a:pt x="4" y="218"/>
                  </a:lnTo>
                  <a:lnTo>
                    <a:pt x="4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12" y="208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0"/>
                  </a:lnTo>
                  <a:lnTo>
                    <a:pt x="22" y="198"/>
                  </a:lnTo>
                  <a:lnTo>
                    <a:pt x="24" y="198"/>
                  </a:lnTo>
                  <a:lnTo>
                    <a:pt x="26" y="198"/>
                  </a:lnTo>
                  <a:lnTo>
                    <a:pt x="28" y="196"/>
                  </a:lnTo>
                  <a:lnTo>
                    <a:pt x="28" y="192"/>
                  </a:lnTo>
                  <a:lnTo>
                    <a:pt x="32" y="190"/>
                  </a:lnTo>
                  <a:lnTo>
                    <a:pt x="36" y="188"/>
                  </a:lnTo>
                  <a:lnTo>
                    <a:pt x="36" y="186"/>
                  </a:lnTo>
                  <a:lnTo>
                    <a:pt x="36" y="184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2" y="178"/>
                  </a:lnTo>
                  <a:lnTo>
                    <a:pt x="46" y="176"/>
                  </a:lnTo>
                  <a:lnTo>
                    <a:pt x="44" y="174"/>
                  </a:lnTo>
                  <a:lnTo>
                    <a:pt x="40" y="172"/>
                  </a:lnTo>
                  <a:lnTo>
                    <a:pt x="40" y="168"/>
                  </a:lnTo>
                  <a:lnTo>
                    <a:pt x="38" y="170"/>
                  </a:lnTo>
                  <a:lnTo>
                    <a:pt x="36" y="168"/>
                  </a:lnTo>
                  <a:lnTo>
                    <a:pt x="36" y="166"/>
                  </a:lnTo>
                  <a:lnTo>
                    <a:pt x="40" y="16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0" y="162"/>
                  </a:lnTo>
                  <a:lnTo>
                    <a:pt x="42" y="160"/>
                  </a:lnTo>
                  <a:lnTo>
                    <a:pt x="44" y="15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50" y="158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4"/>
                  </a:lnTo>
                  <a:lnTo>
                    <a:pt x="60" y="152"/>
                  </a:lnTo>
                  <a:lnTo>
                    <a:pt x="62" y="148"/>
                  </a:lnTo>
                  <a:lnTo>
                    <a:pt x="62" y="146"/>
                  </a:lnTo>
                  <a:lnTo>
                    <a:pt x="64" y="144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6"/>
                  </a:lnTo>
                  <a:lnTo>
                    <a:pt x="76" y="122"/>
                  </a:lnTo>
                  <a:lnTo>
                    <a:pt x="78" y="120"/>
                  </a:lnTo>
                  <a:lnTo>
                    <a:pt x="80" y="120"/>
                  </a:lnTo>
                  <a:lnTo>
                    <a:pt x="84" y="118"/>
                  </a:lnTo>
                  <a:lnTo>
                    <a:pt x="84" y="114"/>
                  </a:lnTo>
                  <a:lnTo>
                    <a:pt x="86" y="112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88" y="104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100" y="92"/>
                  </a:lnTo>
                  <a:lnTo>
                    <a:pt x="102" y="86"/>
                  </a:lnTo>
                  <a:lnTo>
                    <a:pt x="106" y="80"/>
                  </a:lnTo>
                  <a:lnTo>
                    <a:pt x="108" y="78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6" y="68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22" y="56"/>
                  </a:lnTo>
                  <a:lnTo>
                    <a:pt x="128" y="50"/>
                  </a:lnTo>
                  <a:lnTo>
                    <a:pt x="132" y="44"/>
                  </a:lnTo>
                  <a:lnTo>
                    <a:pt x="136" y="42"/>
                  </a:lnTo>
                  <a:lnTo>
                    <a:pt x="140" y="38"/>
                  </a:lnTo>
                  <a:lnTo>
                    <a:pt x="144" y="30"/>
                  </a:lnTo>
                  <a:lnTo>
                    <a:pt x="146" y="26"/>
                  </a:lnTo>
                  <a:lnTo>
                    <a:pt x="154" y="18"/>
                  </a:lnTo>
                  <a:lnTo>
                    <a:pt x="160" y="16"/>
                  </a:lnTo>
                  <a:lnTo>
                    <a:pt x="164" y="14"/>
                  </a:lnTo>
                  <a:lnTo>
                    <a:pt x="172" y="14"/>
                  </a:lnTo>
                  <a:lnTo>
                    <a:pt x="174" y="12"/>
                  </a:lnTo>
                  <a:lnTo>
                    <a:pt x="178" y="10"/>
                  </a:lnTo>
                  <a:lnTo>
                    <a:pt x="182" y="8"/>
                  </a:lnTo>
                  <a:lnTo>
                    <a:pt x="186" y="6"/>
                  </a:lnTo>
                  <a:lnTo>
                    <a:pt x="188" y="4"/>
                  </a:lnTo>
                  <a:lnTo>
                    <a:pt x="190" y="6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96" y="0"/>
                  </a:lnTo>
                  <a:lnTo>
                    <a:pt x="222" y="16"/>
                  </a:lnTo>
                  <a:lnTo>
                    <a:pt x="232" y="22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58" y="18"/>
                  </a:lnTo>
                  <a:lnTo>
                    <a:pt x="260" y="14"/>
                  </a:lnTo>
                  <a:lnTo>
                    <a:pt x="262" y="12"/>
                  </a:lnTo>
                  <a:lnTo>
                    <a:pt x="268" y="10"/>
                  </a:lnTo>
                  <a:lnTo>
                    <a:pt x="270" y="10"/>
                  </a:lnTo>
                  <a:lnTo>
                    <a:pt x="272" y="8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0" y="8"/>
                  </a:lnTo>
                  <a:lnTo>
                    <a:pt x="292" y="10"/>
                  </a:lnTo>
                  <a:lnTo>
                    <a:pt x="292" y="12"/>
                  </a:lnTo>
                  <a:lnTo>
                    <a:pt x="294" y="22"/>
                  </a:lnTo>
                  <a:lnTo>
                    <a:pt x="298" y="24"/>
                  </a:lnTo>
                  <a:lnTo>
                    <a:pt x="298" y="26"/>
                  </a:lnTo>
                  <a:lnTo>
                    <a:pt x="300" y="30"/>
                  </a:lnTo>
                  <a:lnTo>
                    <a:pt x="304" y="30"/>
                  </a:lnTo>
                  <a:lnTo>
                    <a:pt x="306" y="32"/>
                  </a:lnTo>
                  <a:lnTo>
                    <a:pt x="308" y="34"/>
                  </a:lnTo>
                  <a:lnTo>
                    <a:pt x="312" y="36"/>
                  </a:lnTo>
                  <a:lnTo>
                    <a:pt x="312" y="36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4613274" y="3465518"/>
              <a:ext cx="282575" cy="292100"/>
            </a:xfrm>
            <a:custGeom>
              <a:avLst/>
              <a:gdLst>
                <a:gd name="T0" fmla="*/ 28 w 178"/>
                <a:gd name="T1" fmla="*/ 2 h 184"/>
                <a:gd name="T2" fmla="*/ 88 w 178"/>
                <a:gd name="T3" fmla="*/ 40 h 184"/>
                <a:gd name="T4" fmla="*/ 124 w 178"/>
                <a:gd name="T5" fmla="*/ 50 h 184"/>
                <a:gd name="T6" fmla="*/ 140 w 178"/>
                <a:gd name="T7" fmla="*/ 52 h 184"/>
                <a:gd name="T8" fmla="*/ 156 w 178"/>
                <a:gd name="T9" fmla="*/ 66 h 184"/>
                <a:gd name="T10" fmla="*/ 164 w 178"/>
                <a:gd name="T11" fmla="*/ 88 h 184"/>
                <a:gd name="T12" fmla="*/ 160 w 178"/>
                <a:gd name="T13" fmla="*/ 108 h 184"/>
                <a:gd name="T14" fmla="*/ 174 w 178"/>
                <a:gd name="T15" fmla="*/ 118 h 184"/>
                <a:gd name="T16" fmla="*/ 168 w 178"/>
                <a:gd name="T17" fmla="*/ 126 h 184"/>
                <a:gd name="T18" fmla="*/ 162 w 178"/>
                <a:gd name="T19" fmla="*/ 132 h 184"/>
                <a:gd name="T20" fmla="*/ 160 w 178"/>
                <a:gd name="T21" fmla="*/ 138 h 184"/>
                <a:gd name="T22" fmla="*/ 166 w 178"/>
                <a:gd name="T23" fmla="*/ 146 h 184"/>
                <a:gd name="T24" fmla="*/ 174 w 178"/>
                <a:gd name="T25" fmla="*/ 154 h 184"/>
                <a:gd name="T26" fmla="*/ 172 w 178"/>
                <a:gd name="T27" fmla="*/ 164 h 184"/>
                <a:gd name="T28" fmla="*/ 168 w 178"/>
                <a:gd name="T29" fmla="*/ 158 h 184"/>
                <a:gd name="T30" fmla="*/ 160 w 178"/>
                <a:gd name="T31" fmla="*/ 160 h 184"/>
                <a:gd name="T32" fmla="*/ 166 w 178"/>
                <a:gd name="T33" fmla="*/ 168 h 184"/>
                <a:gd name="T34" fmla="*/ 166 w 178"/>
                <a:gd name="T35" fmla="*/ 180 h 184"/>
                <a:gd name="T36" fmla="*/ 152 w 178"/>
                <a:gd name="T37" fmla="*/ 180 h 184"/>
                <a:gd name="T38" fmla="*/ 146 w 178"/>
                <a:gd name="T39" fmla="*/ 176 h 184"/>
                <a:gd name="T40" fmla="*/ 142 w 178"/>
                <a:gd name="T41" fmla="*/ 172 h 184"/>
                <a:gd name="T42" fmla="*/ 134 w 178"/>
                <a:gd name="T43" fmla="*/ 168 h 184"/>
                <a:gd name="T44" fmla="*/ 126 w 178"/>
                <a:gd name="T45" fmla="*/ 160 h 184"/>
                <a:gd name="T46" fmla="*/ 120 w 178"/>
                <a:gd name="T47" fmla="*/ 158 h 184"/>
                <a:gd name="T48" fmla="*/ 104 w 178"/>
                <a:gd name="T49" fmla="*/ 152 h 184"/>
                <a:gd name="T50" fmla="*/ 94 w 178"/>
                <a:gd name="T51" fmla="*/ 152 h 184"/>
                <a:gd name="T52" fmla="*/ 84 w 178"/>
                <a:gd name="T53" fmla="*/ 140 h 184"/>
                <a:gd name="T54" fmla="*/ 76 w 178"/>
                <a:gd name="T55" fmla="*/ 136 h 184"/>
                <a:gd name="T56" fmla="*/ 70 w 178"/>
                <a:gd name="T57" fmla="*/ 126 h 184"/>
                <a:gd name="T58" fmla="*/ 58 w 178"/>
                <a:gd name="T59" fmla="*/ 114 h 184"/>
                <a:gd name="T60" fmla="*/ 28 w 178"/>
                <a:gd name="T61" fmla="*/ 104 h 184"/>
                <a:gd name="T62" fmla="*/ 40 w 178"/>
                <a:gd name="T63" fmla="*/ 102 h 184"/>
                <a:gd name="T64" fmla="*/ 36 w 178"/>
                <a:gd name="T65" fmla="*/ 98 h 184"/>
                <a:gd name="T66" fmla="*/ 30 w 178"/>
                <a:gd name="T67" fmla="*/ 104 h 184"/>
                <a:gd name="T68" fmla="*/ 28 w 178"/>
                <a:gd name="T69" fmla="*/ 96 h 184"/>
                <a:gd name="T70" fmla="*/ 34 w 178"/>
                <a:gd name="T71" fmla="*/ 90 h 184"/>
                <a:gd name="T72" fmla="*/ 28 w 178"/>
                <a:gd name="T73" fmla="*/ 88 h 184"/>
                <a:gd name="T74" fmla="*/ 26 w 178"/>
                <a:gd name="T75" fmla="*/ 86 h 184"/>
                <a:gd name="T76" fmla="*/ 22 w 178"/>
                <a:gd name="T77" fmla="*/ 92 h 184"/>
                <a:gd name="T78" fmla="*/ 20 w 178"/>
                <a:gd name="T79" fmla="*/ 94 h 184"/>
                <a:gd name="T80" fmla="*/ 24 w 178"/>
                <a:gd name="T81" fmla="*/ 102 h 184"/>
                <a:gd name="T82" fmla="*/ 12 w 178"/>
                <a:gd name="T83" fmla="*/ 116 h 184"/>
                <a:gd name="T84" fmla="*/ 16 w 178"/>
                <a:gd name="T85" fmla="*/ 118 h 184"/>
                <a:gd name="T86" fmla="*/ 6 w 178"/>
                <a:gd name="T87" fmla="*/ 118 h 184"/>
                <a:gd name="T88" fmla="*/ 2 w 178"/>
                <a:gd name="T89" fmla="*/ 116 h 184"/>
                <a:gd name="T90" fmla="*/ 14 w 178"/>
                <a:gd name="T91" fmla="*/ 90 h 184"/>
                <a:gd name="T92" fmla="*/ 22 w 178"/>
                <a:gd name="T93" fmla="*/ 54 h 184"/>
                <a:gd name="T94" fmla="*/ 18 w 178"/>
                <a:gd name="T95" fmla="*/ 46 h 184"/>
                <a:gd name="T96" fmla="*/ 12 w 178"/>
                <a:gd name="T97" fmla="*/ 34 h 184"/>
                <a:gd name="T98" fmla="*/ 14 w 178"/>
                <a:gd name="T99" fmla="*/ 32 h 184"/>
                <a:gd name="T100" fmla="*/ 26 w 178"/>
                <a:gd name="T101" fmla="*/ 46 h 184"/>
                <a:gd name="T102" fmla="*/ 32 w 178"/>
                <a:gd name="T103" fmla="*/ 54 h 184"/>
                <a:gd name="T104" fmla="*/ 36 w 178"/>
                <a:gd name="T105" fmla="*/ 62 h 184"/>
                <a:gd name="T106" fmla="*/ 44 w 178"/>
                <a:gd name="T107" fmla="*/ 72 h 184"/>
                <a:gd name="T108" fmla="*/ 52 w 178"/>
                <a:gd name="T109" fmla="*/ 76 h 184"/>
                <a:gd name="T110" fmla="*/ 48 w 178"/>
                <a:gd name="T111" fmla="*/ 70 h 184"/>
                <a:gd name="T112" fmla="*/ 42 w 178"/>
                <a:gd name="T113" fmla="*/ 62 h 184"/>
                <a:gd name="T114" fmla="*/ 36 w 178"/>
                <a:gd name="T115" fmla="*/ 52 h 184"/>
                <a:gd name="T116" fmla="*/ 28 w 178"/>
                <a:gd name="T117" fmla="*/ 38 h 184"/>
                <a:gd name="T118" fmla="*/ 22 w 178"/>
                <a:gd name="T119" fmla="*/ 34 h 184"/>
                <a:gd name="T120" fmla="*/ 16 w 178"/>
                <a:gd name="T121" fmla="*/ 28 h 184"/>
                <a:gd name="T122" fmla="*/ 12 w 178"/>
                <a:gd name="T123" fmla="*/ 1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84">
                  <a:moveTo>
                    <a:pt x="8" y="8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64" y="20"/>
                  </a:lnTo>
                  <a:lnTo>
                    <a:pt x="88" y="40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6" y="50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48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6" y="50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2" y="56"/>
                  </a:lnTo>
                  <a:lnTo>
                    <a:pt x="142" y="58"/>
                  </a:lnTo>
                  <a:lnTo>
                    <a:pt x="144" y="58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54" y="64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6" y="68"/>
                  </a:lnTo>
                  <a:lnTo>
                    <a:pt x="160" y="76"/>
                  </a:lnTo>
                  <a:lnTo>
                    <a:pt x="160" y="76"/>
                  </a:lnTo>
                  <a:lnTo>
                    <a:pt x="162" y="76"/>
                  </a:lnTo>
                  <a:lnTo>
                    <a:pt x="162" y="78"/>
                  </a:lnTo>
                  <a:lnTo>
                    <a:pt x="164" y="78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2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4" y="94"/>
                  </a:lnTo>
                  <a:lnTo>
                    <a:pt x="162" y="94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66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70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74" y="120"/>
                  </a:lnTo>
                  <a:lnTo>
                    <a:pt x="174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2" y="124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0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8" y="124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62" y="130"/>
                  </a:lnTo>
                  <a:lnTo>
                    <a:pt x="162" y="130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62" y="140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4"/>
                  </a:lnTo>
                  <a:lnTo>
                    <a:pt x="162" y="144"/>
                  </a:lnTo>
                  <a:lnTo>
                    <a:pt x="164" y="144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68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70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4" y="154"/>
                  </a:lnTo>
                  <a:lnTo>
                    <a:pt x="174" y="154"/>
                  </a:lnTo>
                  <a:lnTo>
                    <a:pt x="176" y="156"/>
                  </a:lnTo>
                  <a:lnTo>
                    <a:pt x="176" y="156"/>
                  </a:lnTo>
                  <a:lnTo>
                    <a:pt x="176" y="158"/>
                  </a:lnTo>
                  <a:lnTo>
                    <a:pt x="178" y="158"/>
                  </a:lnTo>
                  <a:lnTo>
                    <a:pt x="178" y="160"/>
                  </a:lnTo>
                  <a:lnTo>
                    <a:pt x="178" y="160"/>
                  </a:lnTo>
                  <a:lnTo>
                    <a:pt x="178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2" y="164"/>
                  </a:lnTo>
                  <a:lnTo>
                    <a:pt x="172" y="162"/>
                  </a:lnTo>
                  <a:lnTo>
                    <a:pt x="172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2" y="164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70" y="166"/>
                  </a:lnTo>
                  <a:lnTo>
                    <a:pt x="170" y="164"/>
                  </a:lnTo>
                  <a:lnTo>
                    <a:pt x="168" y="164"/>
                  </a:lnTo>
                  <a:lnTo>
                    <a:pt x="168" y="162"/>
                  </a:lnTo>
                  <a:lnTo>
                    <a:pt x="168" y="162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6" y="158"/>
                  </a:lnTo>
                  <a:lnTo>
                    <a:pt x="166" y="156"/>
                  </a:lnTo>
                  <a:lnTo>
                    <a:pt x="164" y="156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0" y="154"/>
                  </a:lnTo>
                  <a:lnTo>
                    <a:pt x="160" y="156"/>
                  </a:lnTo>
                  <a:lnTo>
                    <a:pt x="158" y="156"/>
                  </a:lnTo>
                  <a:lnTo>
                    <a:pt x="158" y="156"/>
                  </a:lnTo>
                  <a:lnTo>
                    <a:pt x="160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2" y="166"/>
                  </a:lnTo>
                  <a:lnTo>
                    <a:pt x="162" y="166"/>
                  </a:lnTo>
                  <a:lnTo>
                    <a:pt x="164" y="166"/>
                  </a:lnTo>
                  <a:lnTo>
                    <a:pt x="164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6" y="170"/>
                  </a:lnTo>
                  <a:lnTo>
                    <a:pt x="166" y="172"/>
                  </a:lnTo>
                  <a:lnTo>
                    <a:pt x="166" y="172"/>
                  </a:lnTo>
                  <a:lnTo>
                    <a:pt x="166" y="172"/>
                  </a:lnTo>
                  <a:lnTo>
                    <a:pt x="166" y="174"/>
                  </a:lnTo>
                  <a:lnTo>
                    <a:pt x="166" y="174"/>
                  </a:lnTo>
                  <a:lnTo>
                    <a:pt x="168" y="174"/>
                  </a:lnTo>
                  <a:lnTo>
                    <a:pt x="168" y="176"/>
                  </a:lnTo>
                  <a:lnTo>
                    <a:pt x="168" y="176"/>
                  </a:lnTo>
                  <a:lnTo>
                    <a:pt x="168" y="176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4" y="180"/>
                  </a:lnTo>
                  <a:lnTo>
                    <a:pt x="164" y="180"/>
                  </a:lnTo>
                  <a:lnTo>
                    <a:pt x="164" y="180"/>
                  </a:lnTo>
                  <a:lnTo>
                    <a:pt x="162" y="180"/>
                  </a:lnTo>
                  <a:lnTo>
                    <a:pt x="162" y="180"/>
                  </a:lnTo>
                  <a:lnTo>
                    <a:pt x="162" y="180"/>
                  </a:lnTo>
                  <a:lnTo>
                    <a:pt x="160" y="182"/>
                  </a:lnTo>
                  <a:lnTo>
                    <a:pt x="158" y="182"/>
                  </a:lnTo>
                  <a:lnTo>
                    <a:pt x="158" y="180"/>
                  </a:lnTo>
                  <a:lnTo>
                    <a:pt x="156" y="180"/>
                  </a:lnTo>
                  <a:lnTo>
                    <a:pt x="154" y="180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0" y="182"/>
                  </a:lnTo>
                  <a:lnTo>
                    <a:pt x="150" y="18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6" y="176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4" y="176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2" y="174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2" y="172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64"/>
                  </a:lnTo>
                  <a:lnTo>
                    <a:pt x="130" y="164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6" y="162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0" y="160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0" y="156"/>
                  </a:lnTo>
                  <a:lnTo>
                    <a:pt x="118" y="156"/>
                  </a:lnTo>
                  <a:lnTo>
                    <a:pt x="118" y="154"/>
                  </a:lnTo>
                  <a:lnTo>
                    <a:pt x="116" y="154"/>
                  </a:lnTo>
                  <a:lnTo>
                    <a:pt x="116" y="154"/>
                  </a:lnTo>
                  <a:lnTo>
                    <a:pt x="116" y="152"/>
                  </a:lnTo>
                  <a:lnTo>
                    <a:pt x="114" y="152"/>
                  </a:lnTo>
                  <a:lnTo>
                    <a:pt x="112" y="152"/>
                  </a:lnTo>
                  <a:lnTo>
                    <a:pt x="110" y="150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6" y="150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2"/>
                  </a:lnTo>
                  <a:lnTo>
                    <a:pt x="100" y="154"/>
                  </a:lnTo>
                  <a:lnTo>
                    <a:pt x="100" y="154"/>
                  </a:lnTo>
                  <a:lnTo>
                    <a:pt x="100" y="154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80" y="140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72" y="130"/>
                  </a:lnTo>
                  <a:lnTo>
                    <a:pt x="72" y="128"/>
                  </a:lnTo>
                  <a:lnTo>
                    <a:pt x="70" y="126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4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8" y="114"/>
                  </a:lnTo>
                  <a:lnTo>
                    <a:pt x="56" y="114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8" y="108"/>
                  </a:lnTo>
                  <a:lnTo>
                    <a:pt x="46" y="108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6" y="110"/>
                  </a:lnTo>
                  <a:lnTo>
                    <a:pt x="14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6" y="110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10" y="102"/>
                  </a:lnTo>
                  <a:lnTo>
                    <a:pt x="10" y="98"/>
                  </a:lnTo>
                  <a:lnTo>
                    <a:pt x="12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6" y="84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56" y="84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4" y="76"/>
                  </a:lnTo>
                  <a:lnTo>
                    <a:pt x="54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5307012" y="3475043"/>
              <a:ext cx="327025" cy="476250"/>
            </a:xfrm>
            <a:custGeom>
              <a:avLst/>
              <a:gdLst>
                <a:gd name="T0" fmla="*/ 204 w 206"/>
                <a:gd name="T1" fmla="*/ 198 h 300"/>
                <a:gd name="T2" fmla="*/ 198 w 206"/>
                <a:gd name="T3" fmla="*/ 204 h 300"/>
                <a:gd name="T4" fmla="*/ 180 w 206"/>
                <a:gd name="T5" fmla="*/ 198 h 300"/>
                <a:gd name="T6" fmla="*/ 170 w 206"/>
                <a:gd name="T7" fmla="*/ 206 h 300"/>
                <a:gd name="T8" fmla="*/ 158 w 206"/>
                <a:gd name="T9" fmla="*/ 206 h 300"/>
                <a:gd name="T10" fmla="*/ 146 w 206"/>
                <a:gd name="T11" fmla="*/ 204 h 300"/>
                <a:gd name="T12" fmla="*/ 132 w 206"/>
                <a:gd name="T13" fmla="*/ 214 h 300"/>
                <a:gd name="T14" fmla="*/ 124 w 206"/>
                <a:gd name="T15" fmla="*/ 220 h 300"/>
                <a:gd name="T16" fmla="*/ 118 w 206"/>
                <a:gd name="T17" fmla="*/ 222 h 300"/>
                <a:gd name="T18" fmla="*/ 110 w 206"/>
                <a:gd name="T19" fmla="*/ 232 h 300"/>
                <a:gd name="T20" fmla="*/ 32 w 206"/>
                <a:gd name="T21" fmla="*/ 292 h 300"/>
                <a:gd name="T22" fmla="*/ 26 w 206"/>
                <a:gd name="T23" fmla="*/ 284 h 300"/>
                <a:gd name="T24" fmla="*/ 10 w 206"/>
                <a:gd name="T25" fmla="*/ 278 h 300"/>
                <a:gd name="T26" fmla="*/ 16 w 206"/>
                <a:gd name="T27" fmla="*/ 166 h 300"/>
                <a:gd name="T28" fmla="*/ 4 w 206"/>
                <a:gd name="T29" fmla="*/ 162 h 300"/>
                <a:gd name="T30" fmla="*/ 4 w 206"/>
                <a:gd name="T31" fmla="*/ 156 h 300"/>
                <a:gd name="T32" fmla="*/ 6 w 206"/>
                <a:gd name="T33" fmla="*/ 146 h 300"/>
                <a:gd name="T34" fmla="*/ 10 w 206"/>
                <a:gd name="T35" fmla="*/ 134 h 300"/>
                <a:gd name="T36" fmla="*/ 6 w 206"/>
                <a:gd name="T37" fmla="*/ 126 h 300"/>
                <a:gd name="T38" fmla="*/ 2 w 206"/>
                <a:gd name="T39" fmla="*/ 114 h 300"/>
                <a:gd name="T40" fmla="*/ 6 w 206"/>
                <a:gd name="T41" fmla="*/ 106 h 300"/>
                <a:gd name="T42" fmla="*/ 6 w 206"/>
                <a:gd name="T43" fmla="*/ 100 h 300"/>
                <a:gd name="T44" fmla="*/ 2 w 206"/>
                <a:gd name="T45" fmla="*/ 92 h 300"/>
                <a:gd name="T46" fmla="*/ 8 w 206"/>
                <a:gd name="T47" fmla="*/ 86 h 300"/>
                <a:gd name="T48" fmla="*/ 16 w 206"/>
                <a:gd name="T49" fmla="*/ 92 h 300"/>
                <a:gd name="T50" fmla="*/ 18 w 206"/>
                <a:gd name="T51" fmla="*/ 98 h 300"/>
                <a:gd name="T52" fmla="*/ 20 w 206"/>
                <a:gd name="T53" fmla="*/ 104 h 300"/>
                <a:gd name="T54" fmla="*/ 22 w 206"/>
                <a:gd name="T55" fmla="*/ 102 h 300"/>
                <a:gd name="T56" fmla="*/ 22 w 206"/>
                <a:gd name="T57" fmla="*/ 102 h 300"/>
                <a:gd name="T58" fmla="*/ 20 w 206"/>
                <a:gd name="T59" fmla="*/ 94 h 300"/>
                <a:gd name="T60" fmla="*/ 24 w 206"/>
                <a:gd name="T61" fmla="*/ 92 h 300"/>
                <a:gd name="T62" fmla="*/ 26 w 206"/>
                <a:gd name="T63" fmla="*/ 96 h 300"/>
                <a:gd name="T64" fmla="*/ 30 w 206"/>
                <a:gd name="T65" fmla="*/ 96 h 300"/>
                <a:gd name="T66" fmla="*/ 38 w 206"/>
                <a:gd name="T67" fmla="*/ 92 h 300"/>
                <a:gd name="T68" fmla="*/ 48 w 206"/>
                <a:gd name="T69" fmla="*/ 96 h 300"/>
                <a:gd name="T70" fmla="*/ 50 w 206"/>
                <a:gd name="T71" fmla="*/ 94 h 300"/>
                <a:gd name="T72" fmla="*/ 42 w 206"/>
                <a:gd name="T73" fmla="*/ 92 h 300"/>
                <a:gd name="T74" fmla="*/ 34 w 206"/>
                <a:gd name="T75" fmla="*/ 94 h 300"/>
                <a:gd name="T76" fmla="*/ 26 w 206"/>
                <a:gd name="T77" fmla="*/ 92 h 300"/>
                <a:gd name="T78" fmla="*/ 18 w 206"/>
                <a:gd name="T79" fmla="*/ 90 h 300"/>
                <a:gd name="T80" fmla="*/ 14 w 206"/>
                <a:gd name="T81" fmla="*/ 86 h 300"/>
                <a:gd name="T82" fmla="*/ 10 w 206"/>
                <a:gd name="T83" fmla="*/ 86 h 300"/>
                <a:gd name="T84" fmla="*/ 6 w 206"/>
                <a:gd name="T85" fmla="*/ 80 h 300"/>
                <a:gd name="T86" fmla="*/ 8 w 206"/>
                <a:gd name="T87" fmla="*/ 74 h 300"/>
                <a:gd name="T88" fmla="*/ 4 w 206"/>
                <a:gd name="T89" fmla="*/ 64 h 300"/>
                <a:gd name="T90" fmla="*/ 16 w 206"/>
                <a:gd name="T91" fmla="*/ 52 h 300"/>
                <a:gd name="T92" fmla="*/ 20 w 206"/>
                <a:gd name="T93" fmla="*/ 36 h 300"/>
                <a:gd name="T94" fmla="*/ 28 w 206"/>
                <a:gd name="T95" fmla="*/ 26 h 300"/>
                <a:gd name="T96" fmla="*/ 42 w 206"/>
                <a:gd name="T97" fmla="*/ 18 h 300"/>
                <a:gd name="T98" fmla="*/ 58 w 206"/>
                <a:gd name="T99" fmla="*/ 26 h 300"/>
                <a:gd name="T100" fmla="*/ 74 w 206"/>
                <a:gd name="T101" fmla="*/ 26 h 300"/>
                <a:gd name="T102" fmla="*/ 86 w 206"/>
                <a:gd name="T103" fmla="*/ 24 h 300"/>
                <a:gd name="T104" fmla="*/ 100 w 206"/>
                <a:gd name="T105" fmla="*/ 18 h 300"/>
                <a:gd name="T106" fmla="*/ 114 w 206"/>
                <a:gd name="T107" fmla="*/ 20 h 300"/>
                <a:gd name="T108" fmla="*/ 132 w 206"/>
                <a:gd name="T109" fmla="*/ 14 h 300"/>
                <a:gd name="T110" fmla="*/ 146 w 206"/>
                <a:gd name="T111" fmla="*/ 6 h 300"/>
                <a:gd name="T112" fmla="*/ 164 w 206"/>
                <a:gd name="T113" fmla="*/ 4 h 300"/>
                <a:gd name="T114" fmla="*/ 182 w 206"/>
                <a:gd name="T115" fmla="*/ 2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" h="300">
                  <a:moveTo>
                    <a:pt x="182" y="28"/>
                  </a:moveTo>
                  <a:lnTo>
                    <a:pt x="198" y="78"/>
                  </a:lnTo>
                  <a:lnTo>
                    <a:pt x="202" y="82"/>
                  </a:lnTo>
                  <a:lnTo>
                    <a:pt x="202" y="138"/>
                  </a:lnTo>
                  <a:lnTo>
                    <a:pt x="202" y="144"/>
                  </a:lnTo>
                  <a:lnTo>
                    <a:pt x="202" y="148"/>
                  </a:lnTo>
                  <a:lnTo>
                    <a:pt x="204" y="198"/>
                  </a:lnTo>
                  <a:lnTo>
                    <a:pt x="206" y="200"/>
                  </a:lnTo>
                  <a:lnTo>
                    <a:pt x="206" y="20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02" y="206"/>
                  </a:lnTo>
                  <a:lnTo>
                    <a:pt x="200" y="206"/>
                  </a:lnTo>
                  <a:lnTo>
                    <a:pt x="198" y="204"/>
                  </a:lnTo>
                  <a:lnTo>
                    <a:pt x="196" y="206"/>
                  </a:lnTo>
                  <a:lnTo>
                    <a:pt x="194" y="206"/>
                  </a:lnTo>
                  <a:lnTo>
                    <a:pt x="190" y="204"/>
                  </a:lnTo>
                  <a:lnTo>
                    <a:pt x="188" y="202"/>
                  </a:lnTo>
                  <a:lnTo>
                    <a:pt x="184" y="198"/>
                  </a:lnTo>
                  <a:lnTo>
                    <a:pt x="182" y="198"/>
                  </a:lnTo>
                  <a:lnTo>
                    <a:pt x="180" y="198"/>
                  </a:lnTo>
                  <a:lnTo>
                    <a:pt x="178" y="200"/>
                  </a:lnTo>
                  <a:lnTo>
                    <a:pt x="178" y="202"/>
                  </a:lnTo>
                  <a:lnTo>
                    <a:pt x="176" y="202"/>
                  </a:lnTo>
                  <a:lnTo>
                    <a:pt x="176" y="198"/>
                  </a:lnTo>
                  <a:lnTo>
                    <a:pt x="174" y="200"/>
                  </a:lnTo>
                  <a:lnTo>
                    <a:pt x="172" y="202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4" y="202"/>
                  </a:lnTo>
                  <a:lnTo>
                    <a:pt x="162" y="202"/>
                  </a:lnTo>
                  <a:lnTo>
                    <a:pt x="160" y="202"/>
                  </a:lnTo>
                  <a:lnTo>
                    <a:pt x="160" y="206"/>
                  </a:lnTo>
                  <a:lnTo>
                    <a:pt x="158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4" y="204"/>
                  </a:lnTo>
                  <a:lnTo>
                    <a:pt x="152" y="206"/>
                  </a:lnTo>
                  <a:lnTo>
                    <a:pt x="150" y="208"/>
                  </a:lnTo>
                  <a:lnTo>
                    <a:pt x="148" y="204"/>
                  </a:lnTo>
                  <a:lnTo>
                    <a:pt x="146" y="204"/>
                  </a:lnTo>
                  <a:lnTo>
                    <a:pt x="146" y="208"/>
                  </a:lnTo>
                  <a:lnTo>
                    <a:pt x="146" y="210"/>
                  </a:lnTo>
                  <a:lnTo>
                    <a:pt x="144" y="210"/>
                  </a:lnTo>
                  <a:lnTo>
                    <a:pt x="142" y="212"/>
                  </a:lnTo>
                  <a:lnTo>
                    <a:pt x="138" y="212"/>
                  </a:lnTo>
                  <a:lnTo>
                    <a:pt x="136" y="212"/>
                  </a:lnTo>
                  <a:lnTo>
                    <a:pt x="132" y="214"/>
                  </a:lnTo>
                  <a:lnTo>
                    <a:pt x="130" y="216"/>
                  </a:lnTo>
                  <a:lnTo>
                    <a:pt x="130" y="218"/>
                  </a:lnTo>
                  <a:lnTo>
                    <a:pt x="130" y="218"/>
                  </a:lnTo>
                  <a:lnTo>
                    <a:pt x="128" y="220"/>
                  </a:lnTo>
                  <a:lnTo>
                    <a:pt x="126" y="218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24" y="222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6" y="224"/>
                  </a:lnTo>
                  <a:lnTo>
                    <a:pt x="114" y="224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10" y="234"/>
                  </a:lnTo>
                  <a:lnTo>
                    <a:pt x="106" y="234"/>
                  </a:lnTo>
                  <a:lnTo>
                    <a:pt x="36" y="300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34" y="294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30" y="292"/>
                  </a:lnTo>
                  <a:lnTo>
                    <a:pt x="28" y="290"/>
                  </a:lnTo>
                  <a:lnTo>
                    <a:pt x="28" y="288"/>
                  </a:lnTo>
                  <a:lnTo>
                    <a:pt x="26" y="286"/>
                  </a:lnTo>
                  <a:lnTo>
                    <a:pt x="28" y="284"/>
                  </a:lnTo>
                  <a:lnTo>
                    <a:pt x="26" y="284"/>
                  </a:lnTo>
                  <a:lnTo>
                    <a:pt x="24" y="284"/>
                  </a:lnTo>
                  <a:lnTo>
                    <a:pt x="20" y="284"/>
                  </a:lnTo>
                  <a:lnTo>
                    <a:pt x="18" y="282"/>
                  </a:lnTo>
                  <a:lnTo>
                    <a:pt x="14" y="282"/>
                  </a:lnTo>
                  <a:lnTo>
                    <a:pt x="12" y="280"/>
                  </a:lnTo>
                  <a:lnTo>
                    <a:pt x="12" y="278"/>
                  </a:lnTo>
                  <a:lnTo>
                    <a:pt x="10" y="278"/>
                  </a:lnTo>
                  <a:lnTo>
                    <a:pt x="10" y="176"/>
                  </a:lnTo>
                  <a:lnTo>
                    <a:pt x="12" y="176"/>
                  </a:lnTo>
                  <a:lnTo>
                    <a:pt x="12" y="172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4" y="162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0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2" y="108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94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6" y="96"/>
                  </a:lnTo>
                  <a:lnTo>
                    <a:pt x="48" y="96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48" y="94"/>
                  </a:lnTo>
                  <a:lnTo>
                    <a:pt x="46" y="94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2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4" y="64"/>
                  </a:lnTo>
                  <a:lnTo>
                    <a:pt x="6" y="62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20" y="48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52" y="24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6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8" y="20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30" y="18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2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6" y="6"/>
                  </a:lnTo>
                  <a:lnTo>
                    <a:pt x="150" y="4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2" y="0"/>
                  </a:lnTo>
                  <a:lnTo>
                    <a:pt x="182" y="28"/>
                  </a:lnTo>
                  <a:lnTo>
                    <a:pt x="182" y="28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4911724" y="3554418"/>
              <a:ext cx="76200" cy="57150"/>
            </a:xfrm>
            <a:custGeom>
              <a:avLst/>
              <a:gdLst>
                <a:gd name="T0" fmla="*/ 32 w 48"/>
                <a:gd name="T1" fmla="*/ 2 h 36"/>
                <a:gd name="T2" fmla="*/ 34 w 48"/>
                <a:gd name="T3" fmla="*/ 6 h 36"/>
                <a:gd name="T4" fmla="*/ 36 w 48"/>
                <a:gd name="T5" fmla="*/ 8 h 36"/>
                <a:gd name="T6" fmla="*/ 38 w 48"/>
                <a:gd name="T7" fmla="*/ 10 h 36"/>
                <a:gd name="T8" fmla="*/ 36 w 48"/>
                <a:gd name="T9" fmla="*/ 14 h 36"/>
                <a:gd name="T10" fmla="*/ 38 w 48"/>
                <a:gd name="T11" fmla="*/ 18 h 36"/>
                <a:gd name="T12" fmla="*/ 42 w 48"/>
                <a:gd name="T13" fmla="*/ 24 h 36"/>
                <a:gd name="T14" fmla="*/ 44 w 48"/>
                <a:gd name="T15" fmla="*/ 28 h 36"/>
                <a:gd name="T16" fmla="*/ 44 w 48"/>
                <a:gd name="T17" fmla="*/ 28 h 36"/>
                <a:gd name="T18" fmla="*/ 46 w 48"/>
                <a:gd name="T19" fmla="*/ 28 h 36"/>
                <a:gd name="T20" fmla="*/ 48 w 48"/>
                <a:gd name="T21" fmla="*/ 32 h 36"/>
                <a:gd name="T22" fmla="*/ 48 w 48"/>
                <a:gd name="T23" fmla="*/ 34 h 36"/>
                <a:gd name="T24" fmla="*/ 46 w 48"/>
                <a:gd name="T25" fmla="*/ 34 h 36"/>
                <a:gd name="T26" fmla="*/ 46 w 48"/>
                <a:gd name="T27" fmla="*/ 36 h 36"/>
                <a:gd name="T28" fmla="*/ 42 w 48"/>
                <a:gd name="T29" fmla="*/ 36 h 36"/>
                <a:gd name="T30" fmla="*/ 42 w 48"/>
                <a:gd name="T31" fmla="*/ 34 h 36"/>
                <a:gd name="T32" fmla="*/ 40 w 48"/>
                <a:gd name="T33" fmla="*/ 32 h 36"/>
                <a:gd name="T34" fmla="*/ 38 w 48"/>
                <a:gd name="T35" fmla="*/ 30 h 36"/>
                <a:gd name="T36" fmla="*/ 36 w 48"/>
                <a:gd name="T37" fmla="*/ 28 h 36"/>
                <a:gd name="T38" fmla="*/ 34 w 48"/>
                <a:gd name="T39" fmla="*/ 24 h 36"/>
                <a:gd name="T40" fmla="*/ 32 w 48"/>
                <a:gd name="T41" fmla="*/ 22 h 36"/>
                <a:gd name="T42" fmla="*/ 30 w 48"/>
                <a:gd name="T43" fmla="*/ 20 h 36"/>
                <a:gd name="T44" fmla="*/ 26 w 48"/>
                <a:gd name="T45" fmla="*/ 18 h 36"/>
                <a:gd name="T46" fmla="*/ 22 w 48"/>
                <a:gd name="T47" fmla="*/ 16 h 36"/>
                <a:gd name="T48" fmla="*/ 20 w 48"/>
                <a:gd name="T49" fmla="*/ 14 h 36"/>
                <a:gd name="T50" fmla="*/ 18 w 48"/>
                <a:gd name="T51" fmla="*/ 10 h 36"/>
                <a:gd name="T52" fmla="*/ 12 w 48"/>
                <a:gd name="T53" fmla="*/ 8 h 36"/>
                <a:gd name="T54" fmla="*/ 6 w 48"/>
                <a:gd name="T55" fmla="*/ 6 h 36"/>
                <a:gd name="T56" fmla="*/ 2 w 48"/>
                <a:gd name="T57" fmla="*/ 4 h 36"/>
                <a:gd name="T58" fmla="*/ 2 w 48"/>
                <a:gd name="T59" fmla="*/ 0 h 36"/>
                <a:gd name="T60" fmla="*/ 10 w 48"/>
                <a:gd name="T61" fmla="*/ 2 h 36"/>
                <a:gd name="T62" fmla="*/ 12 w 48"/>
                <a:gd name="T6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36">
                  <a:moveTo>
                    <a:pt x="12" y="2"/>
                  </a:moveTo>
                  <a:lnTo>
                    <a:pt x="32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5237162" y="3589343"/>
              <a:ext cx="9525" cy="12700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6 h 8"/>
                <a:gd name="T4" fmla="*/ 4 w 6"/>
                <a:gd name="T5" fmla="*/ 8 h 8"/>
                <a:gd name="T6" fmla="*/ 2 w 6"/>
                <a:gd name="T7" fmla="*/ 8 h 8"/>
                <a:gd name="T8" fmla="*/ 2 w 6"/>
                <a:gd name="T9" fmla="*/ 8 h 8"/>
                <a:gd name="T10" fmla="*/ 0 w 6"/>
                <a:gd name="T11" fmla="*/ 6 h 8"/>
                <a:gd name="T12" fmla="*/ 4 w 6"/>
                <a:gd name="T13" fmla="*/ 4 h 8"/>
                <a:gd name="T14" fmla="*/ 4 w 6"/>
                <a:gd name="T15" fmla="*/ 2 h 8"/>
                <a:gd name="T16" fmla="*/ 6 w 6"/>
                <a:gd name="T17" fmla="*/ 0 h 8"/>
                <a:gd name="T18" fmla="*/ 6 w 6"/>
                <a:gd name="T19" fmla="*/ 2 h 8"/>
                <a:gd name="T20" fmla="*/ 6 w 6"/>
                <a:gd name="T21" fmla="*/ 4 h 8"/>
                <a:gd name="T22" fmla="*/ 6 w 6"/>
                <a:gd name="T23" fmla="*/ 4 h 8"/>
                <a:gd name="T24" fmla="*/ 6 w 6"/>
                <a:gd name="T25" fmla="*/ 6 h 8"/>
                <a:gd name="T26" fmla="*/ 6 w 6"/>
                <a:gd name="T2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4902199" y="3592518"/>
              <a:ext cx="430213" cy="219075"/>
            </a:xfrm>
            <a:custGeom>
              <a:avLst/>
              <a:gdLst>
                <a:gd name="T0" fmla="*/ 263 w 271"/>
                <a:gd name="T1" fmla="*/ 26 h 138"/>
                <a:gd name="T2" fmla="*/ 259 w 271"/>
                <a:gd name="T3" fmla="*/ 32 h 138"/>
                <a:gd name="T4" fmla="*/ 259 w 271"/>
                <a:gd name="T5" fmla="*/ 46 h 138"/>
                <a:gd name="T6" fmla="*/ 263 w 271"/>
                <a:gd name="T7" fmla="*/ 56 h 138"/>
                <a:gd name="T8" fmla="*/ 263 w 271"/>
                <a:gd name="T9" fmla="*/ 68 h 138"/>
                <a:gd name="T10" fmla="*/ 259 w 271"/>
                <a:gd name="T11" fmla="*/ 80 h 138"/>
                <a:gd name="T12" fmla="*/ 259 w 271"/>
                <a:gd name="T13" fmla="*/ 88 h 138"/>
                <a:gd name="T14" fmla="*/ 271 w 271"/>
                <a:gd name="T15" fmla="*/ 94 h 138"/>
                <a:gd name="T16" fmla="*/ 142 w 271"/>
                <a:gd name="T17" fmla="*/ 138 h 138"/>
                <a:gd name="T18" fmla="*/ 128 w 271"/>
                <a:gd name="T19" fmla="*/ 126 h 138"/>
                <a:gd name="T20" fmla="*/ 86 w 271"/>
                <a:gd name="T21" fmla="*/ 106 h 138"/>
                <a:gd name="T22" fmla="*/ 74 w 271"/>
                <a:gd name="T23" fmla="*/ 96 h 138"/>
                <a:gd name="T24" fmla="*/ 64 w 271"/>
                <a:gd name="T25" fmla="*/ 82 h 138"/>
                <a:gd name="T26" fmla="*/ 48 w 271"/>
                <a:gd name="T27" fmla="*/ 70 h 138"/>
                <a:gd name="T28" fmla="*/ 32 w 271"/>
                <a:gd name="T29" fmla="*/ 72 h 138"/>
                <a:gd name="T30" fmla="*/ 24 w 271"/>
                <a:gd name="T31" fmla="*/ 70 h 138"/>
                <a:gd name="T32" fmla="*/ 18 w 271"/>
                <a:gd name="T33" fmla="*/ 68 h 138"/>
                <a:gd name="T34" fmla="*/ 16 w 271"/>
                <a:gd name="T35" fmla="*/ 68 h 138"/>
                <a:gd name="T36" fmla="*/ 12 w 271"/>
                <a:gd name="T37" fmla="*/ 68 h 138"/>
                <a:gd name="T38" fmla="*/ 8 w 271"/>
                <a:gd name="T39" fmla="*/ 62 h 138"/>
                <a:gd name="T40" fmla="*/ 4 w 271"/>
                <a:gd name="T41" fmla="*/ 58 h 138"/>
                <a:gd name="T42" fmla="*/ 2 w 271"/>
                <a:gd name="T43" fmla="*/ 54 h 138"/>
                <a:gd name="T44" fmla="*/ 0 w 271"/>
                <a:gd name="T45" fmla="*/ 50 h 138"/>
                <a:gd name="T46" fmla="*/ 4 w 271"/>
                <a:gd name="T47" fmla="*/ 50 h 138"/>
                <a:gd name="T48" fmla="*/ 8 w 271"/>
                <a:gd name="T49" fmla="*/ 52 h 138"/>
                <a:gd name="T50" fmla="*/ 12 w 271"/>
                <a:gd name="T51" fmla="*/ 48 h 138"/>
                <a:gd name="T52" fmla="*/ 20 w 271"/>
                <a:gd name="T53" fmla="*/ 42 h 138"/>
                <a:gd name="T54" fmla="*/ 18 w 271"/>
                <a:gd name="T55" fmla="*/ 34 h 138"/>
                <a:gd name="T56" fmla="*/ 24 w 271"/>
                <a:gd name="T57" fmla="*/ 34 h 138"/>
                <a:gd name="T58" fmla="*/ 36 w 271"/>
                <a:gd name="T59" fmla="*/ 32 h 138"/>
                <a:gd name="T60" fmla="*/ 44 w 271"/>
                <a:gd name="T61" fmla="*/ 28 h 138"/>
                <a:gd name="T62" fmla="*/ 50 w 271"/>
                <a:gd name="T63" fmla="*/ 20 h 138"/>
                <a:gd name="T64" fmla="*/ 56 w 271"/>
                <a:gd name="T65" fmla="*/ 16 h 138"/>
                <a:gd name="T66" fmla="*/ 74 w 271"/>
                <a:gd name="T67" fmla="*/ 18 h 138"/>
                <a:gd name="T68" fmla="*/ 88 w 271"/>
                <a:gd name="T69" fmla="*/ 26 h 138"/>
                <a:gd name="T70" fmla="*/ 102 w 271"/>
                <a:gd name="T71" fmla="*/ 20 h 138"/>
                <a:gd name="T72" fmla="*/ 112 w 271"/>
                <a:gd name="T73" fmla="*/ 18 h 138"/>
                <a:gd name="T74" fmla="*/ 126 w 271"/>
                <a:gd name="T75" fmla="*/ 16 h 138"/>
                <a:gd name="T76" fmla="*/ 136 w 271"/>
                <a:gd name="T77" fmla="*/ 18 h 138"/>
                <a:gd name="T78" fmla="*/ 148 w 271"/>
                <a:gd name="T79" fmla="*/ 18 h 138"/>
                <a:gd name="T80" fmla="*/ 160 w 271"/>
                <a:gd name="T81" fmla="*/ 22 h 138"/>
                <a:gd name="T82" fmla="*/ 172 w 271"/>
                <a:gd name="T83" fmla="*/ 26 h 138"/>
                <a:gd name="T84" fmla="*/ 179 w 271"/>
                <a:gd name="T85" fmla="*/ 28 h 138"/>
                <a:gd name="T86" fmla="*/ 195 w 271"/>
                <a:gd name="T87" fmla="*/ 30 h 138"/>
                <a:gd name="T88" fmla="*/ 205 w 271"/>
                <a:gd name="T89" fmla="*/ 28 h 138"/>
                <a:gd name="T90" fmla="*/ 217 w 271"/>
                <a:gd name="T91" fmla="*/ 32 h 138"/>
                <a:gd name="T92" fmla="*/ 223 w 271"/>
                <a:gd name="T93" fmla="*/ 32 h 138"/>
                <a:gd name="T94" fmla="*/ 223 w 271"/>
                <a:gd name="T95" fmla="*/ 26 h 138"/>
                <a:gd name="T96" fmla="*/ 213 w 271"/>
                <a:gd name="T97" fmla="*/ 26 h 138"/>
                <a:gd name="T98" fmla="*/ 221 w 271"/>
                <a:gd name="T99" fmla="*/ 22 h 138"/>
                <a:gd name="T100" fmla="*/ 229 w 271"/>
                <a:gd name="T101" fmla="*/ 16 h 138"/>
                <a:gd name="T102" fmla="*/ 227 w 271"/>
                <a:gd name="T103" fmla="*/ 4 h 138"/>
                <a:gd name="T104" fmla="*/ 241 w 271"/>
                <a:gd name="T105" fmla="*/ 4 h 138"/>
                <a:gd name="T106" fmla="*/ 249 w 271"/>
                <a:gd name="T107" fmla="*/ 0 h 138"/>
                <a:gd name="T108" fmla="*/ 257 w 271"/>
                <a:gd name="T109" fmla="*/ 4 h 138"/>
                <a:gd name="T110" fmla="*/ 255 w 271"/>
                <a:gd name="T111" fmla="*/ 12 h 138"/>
                <a:gd name="T112" fmla="*/ 245 w 271"/>
                <a:gd name="T113" fmla="*/ 14 h 138"/>
                <a:gd name="T114" fmla="*/ 241 w 271"/>
                <a:gd name="T115" fmla="*/ 20 h 138"/>
                <a:gd name="T116" fmla="*/ 249 w 271"/>
                <a:gd name="T117" fmla="*/ 28 h 138"/>
                <a:gd name="T118" fmla="*/ 255 w 271"/>
                <a:gd name="T119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138">
                  <a:moveTo>
                    <a:pt x="257" y="20"/>
                  </a:moveTo>
                  <a:lnTo>
                    <a:pt x="259" y="22"/>
                  </a:lnTo>
                  <a:lnTo>
                    <a:pt x="259" y="20"/>
                  </a:lnTo>
                  <a:lnTo>
                    <a:pt x="261" y="22"/>
                  </a:lnTo>
                  <a:lnTo>
                    <a:pt x="261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3" y="26"/>
                  </a:lnTo>
                  <a:lnTo>
                    <a:pt x="263" y="28"/>
                  </a:lnTo>
                  <a:lnTo>
                    <a:pt x="263" y="28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1" y="30"/>
                  </a:lnTo>
                  <a:lnTo>
                    <a:pt x="261" y="32"/>
                  </a:lnTo>
                  <a:lnTo>
                    <a:pt x="261" y="32"/>
                  </a:lnTo>
                  <a:lnTo>
                    <a:pt x="259" y="32"/>
                  </a:lnTo>
                  <a:lnTo>
                    <a:pt x="257" y="34"/>
                  </a:lnTo>
                  <a:lnTo>
                    <a:pt x="261" y="34"/>
                  </a:lnTo>
                  <a:lnTo>
                    <a:pt x="259" y="36"/>
                  </a:lnTo>
                  <a:lnTo>
                    <a:pt x="259" y="38"/>
                  </a:lnTo>
                  <a:lnTo>
                    <a:pt x="257" y="40"/>
                  </a:lnTo>
                  <a:lnTo>
                    <a:pt x="257" y="42"/>
                  </a:lnTo>
                  <a:lnTo>
                    <a:pt x="257" y="44"/>
                  </a:lnTo>
                  <a:lnTo>
                    <a:pt x="259" y="46"/>
                  </a:lnTo>
                  <a:lnTo>
                    <a:pt x="259" y="46"/>
                  </a:lnTo>
                  <a:lnTo>
                    <a:pt x="259" y="48"/>
                  </a:lnTo>
                  <a:lnTo>
                    <a:pt x="261" y="50"/>
                  </a:lnTo>
                  <a:lnTo>
                    <a:pt x="261" y="52"/>
                  </a:lnTo>
                  <a:lnTo>
                    <a:pt x="261" y="52"/>
                  </a:lnTo>
                  <a:lnTo>
                    <a:pt x="261" y="54"/>
                  </a:lnTo>
                  <a:lnTo>
                    <a:pt x="261" y="56"/>
                  </a:lnTo>
                  <a:lnTo>
                    <a:pt x="263" y="56"/>
                  </a:lnTo>
                  <a:lnTo>
                    <a:pt x="263" y="58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70"/>
                  </a:lnTo>
                  <a:lnTo>
                    <a:pt x="261" y="72"/>
                  </a:lnTo>
                  <a:lnTo>
                    <a:pt x="261" y="72"/>
                  </a:lnTo>
                  <a:lnTo>
                    <a:pt x="261" y="74"/>
                  </a:lnTo>
                  <a:lnTo>
                    <a:pt x="261" y="76"/>
                  </a:lnTo>
                  <a:lnTo>
                    <a:pt x="261" y="76"/>
                  </a:lnTo>
                  <a:lnTo>
                    <a:pt x="259" y="78"/>
                  </a:lnTo>
                  <a:lnTo>
                    <a:pt x="259" y="80"/>
                  </a:lnTo>
                  <a:lnTo>
                    <a:pt x="259" y="82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9" y="86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1" y="90"/>
                  </a:lnTo>
                  <a:lnTo>
                    <a:pt x="265" y="86"/>
                  </a:lnTo>
                  <a:lnTo>
                    <a:pt x="267" y="90"/>
                  </a:lnTo>
                  <a:lnTo>
                    <a:pt x="269" y="88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4"/>
                  </a:lnTo>
                  <a:lnTo>
                    <a:pt x="271" y="96"/>
                  </a:lnTo>
                  <a:lnTo>
                    <a:pt x="271" y="96"/>
                  </a:lnTo>
                  <a:lnTo>
                    <a:pt x="267" y="98"/>
                  </a:lnTo>
                  <a:lnTo>
                    <a:pt x="267" y="102"/>
                  </a:lnTo>
                  <a:lnTo>
                    <a:pt x="265" y="102"/>
                  </a:lnTo>
                  <a:lnTo>
                    <a:pt x="164" y="132"/>
                  </a:lnTo>
                  <a:lnTo>
                    <a:pt x="158" y="134"/>
                  </a:lnTo>
                  <a:lnTo>
                    <a:pt x="142" y="138"/>
                  </a:lnTo>
                  <a:lnTo>
                    <a:pt x="140" y="136"/>
                  </a:lnTo>
                  <a:lnTo>
                    <a:pt x="138" y="136"/>
                  </a:lnTo>
                  <a:lnTo>
                    <a:pt x="134" y="134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28" y="128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32" y="122"/>
                  </a:lnTo>
                  <a:lnTo>
                    <a:pt x="130" y="122"/>
                  </a:lnTo>
                  <a:lnTo>
                    <a:pt x="126" y="116"/>
                  </a:lnTo>
                  <a:lnTo>
                    <a:pt x="122" y="114"/>
                  </a:lnTo>
                  <a:lnTo>
                    <a:pt x="118" y="110"/>
                  </a:lnTo>
                  <a:lnTo>
                    <a:pt x="90" y="108"/>
                  </a:lnTo>
                  <a:lnTo>
                    <a:pt x="88" y="108"/>
                  </a:lnTo>
                  <a:lnTo>
                    <a:pt x="86" y="106"/>
                  </a:lnTo>
                  <a:lnTo>
                    <a:pt x="86" y="104"/>
                  </a:lnTo>
                  <a:lnTo>
                    <a:pt x="82" y="102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8" y="104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66" y="88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4" y="80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2" y="74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6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4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2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50" y="20"/>
                  </a:lnTo>
                  <a:lnTo>
                    <a:pt x="154" y="20"/>
                  </a:lnTo>
                  <a:lnTo>
                    <a:pt x="156" y="20"/>
                  </a:lnTo>
                  <a:lnTo>
                    <a:pt x="156" y="22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6"/>
                  </a:lnTo>
                  <a:lnTo>
                    <a:pt x="172" y="26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78" y="28"/>
                  </a:lnTo>
                  <a:lnTo>
                    <a:pt x="179" y="28"/>
                  </a:lnTo>
                  <a:lnTo>
                    <a:pt x="179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95" y="30"/>
                  </a:lnTo>
                  <a:lnTo>
                    <a:pt x="197" y="30"/>
                  </a:lnTo>
                  <a:lnTo>
                    <a:pt x="197" y="30"/>
                  </a:lnTo>
                  <a:lnTo>
                    <a:pt x="199" y="30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3" y="28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7" y="30"/>
                  </a:lnTo>
                  <a:lnTo>
                    <a:pt x="209" y="30"/>
                  </a:lnTo>
                  <a:lnTo>
                    <a:pt x="213" y="32"/>
                  </a:lnTo>
                  <a:lnTo>
                    <a:pt x="213" y="32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9" y="32"/>
                  </a:lnTo>
                  <a:lnTo>
                    <a:pt x="219" y="32"/>
                  </a:lnTo>
                  <a:lnTo>
                    <a:pt x="219" y="34"/>
                  </a:lnTo>
                  <a:lnTo>
                    <a:pt x="221" y="32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3" y="32"/>
                  </a:lnTo>
                  <a:lnTo>
                    <a:pt x="223" y="32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28"/>
                  </a:lnTo>
                  <a:lnTo>
                    <a:pt x="223" y="28"/>
                  </a:lnTo>
                  <a:lnTo>
                    <a:pt x="223" y="26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7" y="28"/>
                  </a:lnTo>
                  <a:lnTo>
                    <a:pt x="215" y="28"/>
                  </a:lnTo>
                  <a:lnTo>
                    <a:pt x="215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5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9" y="24"/>
                  </a:lnTo>
                  <a:lnTo>
                    <a:pt x="219" y="22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23" y="20"/>
                  </a:lnTo>
                  <a:lnTo>
                    <a:pt x="223" y="18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2"/>
                  </a:lnTo>
                  <a:lnTo>
                    <a:pt x="229" y="10"/>
                  </a:lnTo>
                  <a:lnTo>
                    <a:pt x="227" y="8"/>
                  </a:lnTo>
                  <a:lnTo>
                    <a:pt x="227" y="6"/>
                  </a:lnTo>
                  <a:lnTo>
                    <a:pt x="227" y="4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9" y="6"/>
                  </a:lnTo>
                  <a:lnTo>
                    <a:pt x="241" y="4"/>
                  </a:lnTo>
                  <a:lnTo>
                    <a:pt x="241" y="4"/>
                  </a:lnTo>
                  <a:lnTo>
                    <a:pt x="243" y="4"/>
                  </a:lnTo>
                  <a:lnTo>
                    <a:pt x="245" y="4"/>
                  </a:lnTo>
                  <a:lnTo>
                    <a:pt x="245" y="2"/>
                  </a:lnTo>
                  <a:lnTo>
                    <a:pt x="245" y="2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3" y="2"/>
                  </a:lnTo>
                  <a:lnTo>
                    <a:pt x="255" y="2"/>
                  </a:lnTo>
                  <a:lnTo>
                    <a:pt x="257" y="2"/>
                  </a:lnTo>
                  <a:lnTo>
                    <a:pt x="257" y="2"/>
                  </a:lnTo>
                  <a:lnTo>
                    <a:pt x="257" y="4"/>
                  </a:lnTo>
                  <a:lnTo>
                    <a:pt x="257" y="6"/>
                  </a:lnTo>
                  <a:lnTo>
                    <a:pt x="257" y="8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57" y="10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5" y="12"/>
                  </a:lnTo>
                  <a:lnTo>
                    <a:pt x="253" y="12"/>
                  </a:lnTo>
                  <a:lnTo>
                    <a:pt x="251" y="14"/>
                  </a:lnTo>
                  <a:lnTo>
                    <a:pt x="249" y="14"/>
                  </a:lnTo>
                  <a:lnTo>
                    <a:pt x="249" y="14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3" y="14"/>
                  </a:lnTo>
                  <a:lnTo>
                    <a:pt x="243" y="16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41" y="18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1" y="22"/>
                  </a:lnTo>
                  <a:lnTo>
                    <a:pt x="241" y="22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30"/>
                  </a:lnTo>
                  <a:lnTo>
                    <a:pt x="251" y="28"/>
                  </a:lnTo>
                  <a:lnTo>
                    <a:pt x="253" y="26"/>
                  </a:lnTo>
                  <a:lnTo>
                    <a:pt x="255" y="26"/>
                  </a:lnTo>
                  <a:lnTo>
                    <a:pt x="255" y="26"/>
                  </a:lnTo>
                  <a:lnTo>
                    <a:pt x="257" y="26"/>
                  </a:lnTo>
                  <a:lnTo>
                    <a:pt x="257" y="24"/>
                  </a:lnTo>
                  <a:lnTo>
                    <a:pt x="255" y="22"/>
                  </a:lnTo>
                  <a:lnTo>
                    <a:pt x="255" y="22"/>
                  </a:lnTo>
                  <a:lnTo>
                    <a:pt x="257" y="20"/>
                  </a:lnTo>
                  <a:lnTo>
                    <a:pt x="257" y="2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5089524" y="3595693"/>
              <a:ext cx="19050" cy="12700"/>
            </a:xfrm>
            <a:custGeom>
              <a:avLst/>
              <a:gdLst>
                <a:gd name="T0" fmla="*/ 12 w 12"/>
                <a:gd name="T1" fmla="*/ 4 h 8"/>
                <a:gd name="T2" fmla="*/ 12 w 12"/>
                <a:gd name="T3" fmla="*/ 4 h 8"/>
                <a:gd name="T4" fmla="*/ 12 w 12"/>
                <a:gd name="T5" fmla="*/ 6 h 8"/>
                <a:gd name="T6" fmla="*/ 12 w 12"/>
                <a:gd name="T7" fmla="*/ 6 h 8"/>
                <a:gd name="T8" fmla="*/ 12 w 12"/>
                <a:gd name="T9" fmla="*/ 6 h 8"/>
                <a:gd name="T10" fmla="*/ 10 w 12"/>
                <a:gd name="T11" fmla="*/ 6 h 8"/>
                <a:gd name="T12" fmla="*/ 10 w 12"/>
                <a:gd name="T13" fmla="*/ 8 h 8"/>
                <a:gd name="T14" fmla="*/ 8 w 12"/>
                <a:gd name="T15" fmla="*/ 8 h 8"/>
                <a:gd name="T16" fmla="*/ 8 w 12"/>
                <a:gd name="T17" fmla="*/ 6 h 8"/>
                <a:gd name="T18" fmla="*/ 6 w 12"/>
                <a:gd name="T19" fmla="*/ 6 h 8"/>
                <a:gd name="T20" fmla="*/ 6 w 12"/>
                <a:gd name="T21" fmla="*/ 6 h 8"/>
                <a:gd name="T22" fmla="*/ 6 w 12"/>
                <a:gd name="T23" fmla="*/ 4 h 8"/>
                <a:gd name="T24" fmla="*/ 4 w 12"/>
                <a:gd name="T25" fmla="*/ 4 h 8"/>
                <a:gd name="T26" fmla="*/ 4 w 12"/>
                <a:gd name="T27" fmla="*/ 2 h 8"/>
                <a:gd name="T28" fmla="*/ 0 w 12"/>
                <a:gd name="T29" fmla="*/ 4 h 8"/>
                <a:gd name="T30" fmla="*/ 0 w 12"/>
                <a:gd name="T31" fmla="*/ 2 h 8"/>
                <a:gd name="T32" fmla="*/ 0 w 12"/>
                <a:gd name="T33" fmla="*/ 0 h 8"/>
                <a:gd name="T34" fmla="*/ 0 w 12"/>
                <a:gd name="T35" fmla="*/ 0 h 8"/>
                <a:gd name="T36" fmla="*/ 4 w 12"/>
                <a:gd name="T37" fmla="*/ 0 h 8"/>
                <a:gd name="T38" fmla="*/ 8 w 12"/>
                <a:gd name="T39" fmla="*/ 2 h 8"/>
                <a:gd name="T40" fmla="*/ 10 w 12"/>
                <a:gd name="T41" fmla="*/ 2 h 8"/>
                <a:gd name="T42" fmla="*/ 12 w 12"/>
                <a:gd name="T43" fmla="*/ 4 h 8"/>
                <a:gd name="T44" fmla="*/ 12 w 12"/>
                <a:gd name="T4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5357812" y="3605218"/>
              <a:ext cx="530225" cy="544513"/>
            </a:xfrm>
            <a:custGeom>
              <a:avLst/>
              <a:gdLst>
                <a:gd name="T0" fmla="*/ 270 w 334"/>
                <a:gd name="T1" fmla="*/ 192 h 343"/>
                <a:gd name="T2" fmla="*/ 152 w 334"/>
                <a:gd name="T3" fmla="*/ 252 h 343"/>
                <a:gd name="T4" fmla="*/ 152 w 334"/>
                <a:gd name="T5" fmla="*/ 256 h 343"/>
                <a:gd name="T6" fmla="*/ 156 w 334"/>
                <a:gd name="T7" fmla="*/ 258 h 343"/>
                <a:gd name="T8" fmla="*/ 154 w 334"/>
                <a:gd name="T9" fmla="*/ 266 h 343"/>
                <a:gd name="T10" fmla="*/ 108 w 334"/>
                <a:gd name="T11" fmla="*/ 313 h 343"/>
                <a:gd name="T12" fmla="*/ 76 w 334"/>
                <a:gd name="T13" fmla="*/ 341 h 343"/>
                <a:gd name="T14" fmla="*/ 72 w 334"/>
                <a:gd name="T15" fmla="*/ 335 h 343"/>
                <a:gd name="T16" fmla="*/ 66 w 334"/>
                <a:gd name="T17" fmla="*/ 331 h 343"/>
                <a:gd name="T18" fmla="*/ 60 w 334"/>
                <a:gd name="T19" fmla="*/ 325 h 343"/>
                <a:gd name="T20" fmla="*/ 56 w 334"/>
                <a:gd name="T21" fmla="*/ 331 h 343"/>
                <a:gd name="T22" fmla="*/ 50 w 334"/>
                <a:gd name="T23" fmla="*/ 331 h 343"/>
                <a:gd name="T24" fmla="*/ 42 w 334"/>
                <a:gd name="T25" fmla="*/ 327 h 343"/>
                <a:gd name="T26" fmla="*/ 36 w 334"/>
                <a:gd name="T27" fmla="*/ 325 h 343"/>
                <a:gd name="T28" fmla="*/ 30 w 334"/>
                <a:gd name="T29" fmla="*/ 331 h 343"/>
                <a:gd name="T30" fmla="*/ 28 w 334"/>
                <a:gd name="T31" fmla="*/ 337 h 343"/>
                <a:gd name="T32" fmla="*/ 22 w 334"/>
                <a:gd name="T33" fmla="*/ 333 h 343"/>
                <a:gd name="T34" fmla="*/ 20 w 334"/>
                <a:gd name="T35" fmla="*/ 317 h 343"/>
                <a:gd name="T36" fmla="*/ 16 w 334"/>
                <a:gd name="T37" fmla="*/ 309 h 343"/>
                <a:gd name="T38" fmla="*/ 8 w 334"/>
                <a:gd name="T39" fmla="*/ 301 h 343"/>
                <a:gd name="T40" fmla="*/ 8 w 334"/>
                <a:gd name="T41" fmla="*/ 290 h 343"/>
                <a:gd name="T42" fmla="*/ 10 w 334"/>
                <a:gd name="T43" fmla="*/ 284 h 343"/>
                <a:gd name="T44" fmla="*/ 18 w 334"/>
                <a:gd name="T45" fmla="*/ 284 h 343"/>
                <a:gd name="T46" fmla="*/ 22 w 334"/>
                <a:gd name="T47" fmla="*/ 274 h 343"/>
                <a:gd name="T48" fmla="*/ 20 w 334"/>
                <a:gd name="T49" fmla="*/ 268 h 343"/>
                <a:gd name="T50" fmla="*/ 20 w 334"/>
                <a:gd name="T51" fmla="*/ 260 h 343"/>
                <a:gd name="T52" fmla="*/ 22 w 334"/>
                <a:gd name="T53" fmla="*/ 252 h 343"/>
                <a:gd name="T54" fmla="*/ 14 w 334"/>
                <a:gd name="T55" fmla="*/ 250 h 343"/>
                <a:gd name="T56" fmla="*/ 10 w 334"/>
                <a:gd name="T57" fmla="*/ 250 h 343"/>
                <a:gd name="T58" fmla="*/ 8 w 334"/>
                <a:gd name="T59" fmla="*/ 244 h 343"/>
                <a:gd name="T60" fmla="*/ 4 w 334"/>
                <a:gd name="T61" fmla="*/ 238 h 343"/>
                <a:gd name="T62" fmla="*/ 6 w 334"/>
                <a:gd name="T63" fmla="*/ 234 h 343"/>
                <a:gd name="T64" fmla="*/ 4 w 334"/>
                <a:gd name="T65" fmla="*/ 226 h 343"/>
                <a:gd name="T66" fmla="*/ 2 w 334"/>
                <a:gd name="T67" fmla="*/ 218 h 343"/>
                <a:gd name="T68" fmla="*/ 78 w 334"/>
                <a:gd name="T69" fmla="*/ 152 h 343"/>
                <a:gd name="T70" fmla="*/ 80 w 334"/>
                <a:gd name="T71" fmla="*/ 148 h 343"/>
                <a:gd name="T72" fmla="*/ 82 w 334"/>
                <a:gd name="T73" fmla="*/ 142 h 343"/>
                <a:gd name="T74" fmla="*/ 88 w 334"/>
                <a:gd name="T75" fmla="*/ 140 h 343"/>
                <a:gd name="T76" fmla="*/ 92 w 334"/>
                <a:gd name="T77" fmla="*/ 142 h 343"/>
                <a:gd name="T78" fmla="*/ 92 w 334"/>
                <a:gd name="T79" fmla="*/ 138 h 343"/>
                <a:gd name="T80" fmla="*/ 96 w 334"/>
                <a:gd name="T81" fmla="*/ 138 h 343"/>
                <a:gd name="T82" fmla="*/ 98 w 334"/>
                <a:gd name="T83" fmla="*/ 134 h 343"/>
                <a:gd name="T84" fmla="*/ 106 w 334"/>
                <a:gd name="T85" fmla="*/ 130 h 343"/>
                <a:gd name="T86" fmla="*/ 114 w 334"/>
                <a:gd name="T87" fmla="*/ 128 h 343"/>
                <a:gd name="T88" fmla="*/ 116 w 334"/>
                <a:gd name="T89" fmla="*/ 122 h 343"/>
                <a:gd name="T90" fmla="*/ 122 w 334"/>
                <a:gd name="T91" fmla="*/ 122 h 343"/>
                <a:gd name="T92" fmla="*/ 126 w 334"/>
                <a:gd name="T93" fmla="*/ 124 h 343"/>
                <a:gd name="T94" fmla="*/ 130 w 334"/>
                <a:gd name="T95" fmla="*/ 120 h 343"/>
                <a:gd name="T96" fmla="*/ 134 w 334"/>
                <a:gd name="T97" fmla="*/ 124 h 343"/>
                <a:gd name="T98" fmla="*/ 142 w 334"/>
                <a:gd name="T99" fmla="*/ 118 h 343"/>
                <a:gd name="T100" fmla="*/ 146 w 334"/>
                <a:gd name="T101" fmla="*/ 120 h 343"/>
                <a:gd name="T102" fmla="*/ 150 w 334"/>
                <a:gd name="T103" fmla="*/ 116 h 343"/>
                <a:gd name="T104" fmla="*/ 158 w 334"/>
                <a:gd name="T105" fmla="*/ 122 h 343"/>
                <a:gd name="T106" fmla="*/ 166 w 334"/>
                <a:gd name="T107" fmla="*/ 122 h 343"/>
                <a:gd name="T108" fmla="*/ 172 w 334"/>
                <a:gd name="T109" fmla="*/ 122 h 343"/>
                <a:gd name="T110" fmla="*/ 174 w 334"/>
                <a:gd name="T111" fmla="*/ 118 h 343"/>
                <a:gd name="T112" fmla="*/ 170 w 334"/>
                <a:gd name="T113" fmla="*/ 62 h 343"/>
                <a:gd name="T114" fmla="*/ 232 w 334"/>
                <a:gd name="T115" fmla="*/ 6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4" h="343">
                  <a:moveTo>
                    <a:pt x="252" y="90"/>
                  </a:moveTo>
                  <a:lnTo>
                    <a:pt x="334" y="162"/>
                  </a:lnTo>
                  <a:lnTo>
                    <a:pt x="270" y="192"/>
                  </a:lnTo>
                  <a:lnTo>
                    <a:pt x="152" y="248"/>
                  </a:lnTo>
                  <a:lnTo>
                    <a:pt x="150" y="252"/>
                  </a:lnTo>
                  <a:lnTo>
                    <a:pt x="152" y="252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6" y="258"/>
                  </a:lnTo>
                  <a:lnTo>
                    <a:pt x="156" y="260"/>
                  </a:lnTo>
                  <a:lnTo>
                    <a:pt x="154" y="260"/>
                  </a:lnTo>
                  <a:lnTo>
                    <a:pt x="154" y="266"/>
                  </a:lnTo>
                  <a:lnTo>
                    <a:pt x="158" y="268"/>
                  </a:lnTo>
                  <a:lnTo>
                    <a:pt x="124" y="301"/>
                  </a:lnTo>
                  <a:lnTo>
                    <a:pt x="108" y="313"/>
                  </a:lnTo>
                  <a:lnTo>
                    <a:pt x="98" y="323"/>
                  </a:lnTo>
                  <a:lnTo>
                    <a:pt x="78" y="343"/>
                  </a:lnTo>
                  <a:lnTo>
                    <a:pt x="76" y="341"/>
                  </a:lnTo>
                  <a:lnTo>
                    <a:pt x="74" y="337"/>
                  </a:lnTo>
                  <a:lnTo>
                    <a:pt x="74" y="335"/>
                  </a:lnTo>
                  <a:lnTo>
                    <a:pt x="72" y="335"/>
                  </a:lnTo>
                  <a:lnTo>
                    <a:pt x="70" y="333"/>
                  </a:lnTo>
                  <a:lnTo>
                    <a:pt x="68" y="333"/>
                  </a:lnTo>
                  <a:lnTo>
                    <a:pt x="66" y="331"/>
                  </a:lnTo>
                  <a:lnTo>
                    <a:pt x="64" y="329"/>
                  </a:lnTo>
                  <a:lnTo>
                    <a:pt x="62" y="327"/>
                  </a:lnTo>
                  <a:lnTo>
                    <a:pt x="60" y="325"/>
                  </a:lnTo>
                  <a:lnTo>
                    <a:pt x="60" y="327"/>
                  </a:lnTo>
                  <a:lnTo>
                    <a:pt x="58" y="331"/>
                  </a:lnTo>
                  <a:lnTo>
                    <a:pt x="56" y="331"/>
                  </a:lnTo>
                  <a:lnTo>
                    <a:pt x="54" y="331"/>
                  </a:lnTo>
                  <a:lnTo>
                    <a:pt x="52" y="329"/>
                  </a:lnTo>
                  <a:lnTo>
                    <a:pt x="50" y="331"/>
                  </a:lnTo>
                  <a:lnTo>
                    <a:pt x="46" y="331"/>
                  </a:lnTo>
                  <a:lnTo>
                    <a:pt x="44" y="329"/>
                  </a:lnTo>
                  <a:lnTo>
                    <a:pt x="42" y="327"/>
                  </a:lnTo>
                  <a:lnTo>
                    <a:pt x="40" y="325"/>
                  </a:lnTo>
                  <a:lnTo>
                    <a:pt x="38" y="325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2" y="329"/>
                  </a:lnTo>
                  <a:lnTo>
                    <a:pt x="30" y="331"/>
                  </a:lnTo>
                  <a:lnTo>
                    <a:pt x="30" y="333"/>
                  </a:lnTo>
                  <a:lnTo>
                    <a:pt x="30" y="337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4" y="337"/>
                  </a:lnTo>
                  <a:lnTo>
                    <a:pt x="22" y="333"/>
                  </a:lnTo>
                  <a:lnTo>
                    <a:pt x="22" y="329"/>
                  </a:lnTo>
                  <a:lnTo>
                    <a:pt x="22" y="323"/>
                  </a:lnTo>
                  <a:lnTo>
                    <a:pt x="20" y="317"/>
                  </a:lnTo>
                  <a:lnTo>
                    <a:pt x="20" y="315"/>
                  </a:lnTo>
                  <a:lnTo>
                    <a:pt x="18" y="311"/>
                  </a:lnTo>
                  <a:lnTo>
                    <a:pt x="16" y="309"/>
                  </a:lnTo>
                  <a:lnTo>
                    <a:pt x="14" y="307"/>
                  </a:lnTo>
                  <a:lnTo>
                    <a:pt x="10" y="305"/>
                  </a:lnTo>
                  <a:lnTo>
                    <a:pt x="8" y="301"/>
                  </a:lnTo>
                  <a:lnTo>
                    <a:pt x="10" y="294"/>
                  </a:lnTo>
                  <a:lnTo>
                    <a:pt x="10" y="292"/>
                  </a:lnTo>
                  <a:lnTo>
                    <a:pt x="8" y="290"/>
                  </a:lnTo>
                  <a:lnTo>
                    <a:pt x="10" y="288"/>
                  </a:lnTo>
                  <a:lnTo>
                    <a:pt x="10" y="286"/>
                  </a:lnTo>
                  <a:lnTo>
                    <a:pt x="10" y="284"/>
                  </a:lnTo>
                  <a:lnTo>
                    <a:pt x="12" y="284"/>
                  </a:lnTo>
                  <a:lnTo>
                    <a:pt x="16" y="286"/>
                  </a:lnTo>
                  <a:lnTo>
                    <a:pt x="18" y="284"/>
                  </a:lnTo>
                  <a:lnTo>
                    <a:pt x="22" y="280"/>
                  </a:lnTo>
                  <a:lnTo>
                    <a:pt x="24" y="278"/>
                  </a:lnTo>
                  <a:lnTo>
                    <a:pt x="22" y="274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0" y="268"/>
                  </a:lnTo>
                  <a:lnTo>
                    <a:pt x="20" y="264"/>
                  </a:lnTo>
                  <a:lnTo>
                    <a:pt x="18" y="262"/>
                  </a:lnTo>
                  <a:lnTo>
                    <a:pt x="20" y="260"/>
                  </a:lnTo>
                  <a:lnTo>
                    <a:pt x="20" y="256"/>
                  </a:lnTo>
                  <a:lnTo>
                    <a:pt x="22" y="256"/>
                  </a:lnTo>
                  <a:lnTo>
                    <a:pt x="22" y="252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50"/>
                  </a:lnTo>
                  <a:lnTo>
                    <a:pt x="12" y="250"/>
                  </a:lnTo>
                  <a:lnTo>
                    <a:pt x="10" y="250"/>
                  </a:lnTo>
                  <a:lnTo>
                    <a:pt x="10" y="250"/>
                  </a:lnTo>
                  <a:lnTo>
                    <a:pt x="8" y="248"/>
                  </a:lnTo>
                  <a:lnTo>
                    <a:pt x="8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4" y="242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6" y="234"/>
                  </a:lnTo>
                  <a:lnTo>
                    <a:pt x="8" y="232"/>
                  </a:lnTo>
                  <a:lnTo>
                    <a:pt x="6" y="228"/>
                  </a:lnTo>
                  <a:lnTo>
                    <a:pt x="4" y="226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4" y="152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8" y="148"/>
                  </a:lnTo>
                  <a:lnTo>
                    <a:pt x="80" y="148"/>
                  </a:lnTo>
                  <a:lnTo>
                    <a:pt x="80" y="146"/>
                  </a:lnTo>
                  <a:lnTo>
                    <a:pt x="80" y="144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6" y="140"/>
                  </a:lnTo>
                  <a:lnTo>
                    <a:pt x="88" y="140"/>
                  </a:lnTo>
                  <a:lnTo>
                    <a:pt x="88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98" y="134"/>
                  </a:lnTo>
                  <a:lnTo>
                    <a:pt x="100" y="132"/>
                  </a:lnTo>
                  <a:lnTo>
                    <a:pt x="104" y="130"/>
                  </a:lnTo>
                  <a:lnTo>
                    <a:pt x="106" y="130"/>
                  </a:lnTo>
                  <a:lnTo>
                    <a:pt x="110" y="130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2"/>
                  </a:lnTo>
                  <a:lnTo>
                    <a:pt x="116" y="122"/>
                  </a:lnTo>
                  <a:lnTo>
                    <a:pt x="118" y="126"/>
                  </a:lnTo>
                  <a:lnTo>
                    <a:pt x="120" y="124"/>
                  </a:lnTo>
                  <a:lnTo>
                    <a:pt x="122" y="122"/>
                  </a:lnTo>
                  <a:lnTo>
                    <a:pt x="124" y="124"/>
                  </a:lnTo>
                  <a:lnTo>
                    <a:pt x="124" y="124"/>
                  </a:lnTo>
                  <a:lnTo>
                    <a:pt x="126" y="124"/>
                  </a:lnTo>
                  <a:lnTo>
                    <a:pt x="128" y="124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20"/>
                  </a:lnTo>
                  <a:lnTo>
                    <a:pt x="132" y="122"/>
                  </a:lnTo>
                  <a:lnTo>
                    <a:pt x="134" y="124"/>
                  </a:lnTo>
                  <a:lnTo>
                    <a:pt x="138" y="124"/>
                  </a:lnTo>
                  <a:lnTo>
                    <a:pt x="140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6" y="120"/>
                  </a:lnTo>
                  <a:lnTo>
                    <a:pt x="146" y="118"/>
                  </a:lnTo>
                  <a:lnTo>
                    <a:pt x="148" y="116"/>
                  </a:lnTo>
                  <a:lnTo>
                    <a:pt x="150" y="116"/>
                  </a:lnTo>
                  <a:lnTo>
                    <a:pt x="152" y="116"/>
                  </a:lnTo>
                  <a:lnTo>
                    <a:pt x="156" y="120"/>
                  </a:lnTo>
                  <a:lnTo>
                    <a:pt x="158" y="122"/>
                  </a:lnTo>
                  <a:lnTo>
                    <a:pt x="162" y="124"/>
                  </a:lnTo>
                  <a:lnTo>
                    <a:pt x="164" y="124"/>
                  </a:lnTo>
                  <a:lnTo>
                    <a:pt x="166" y="122"/>
                  </a:lnTo>
                  <a:lnTo>
                    <a:pt x="168" y="124"/>
                  </a:lnTo>
                  <a:lnTo>
                    <a:pt x="170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72" y="116"/>
                  </a:lnTo>
                  <a:lnTo>
                    <a:pt x="170" y="66"/>
                  </a:lnTo>
                  <a:lnTo>
                    <a:pt x="170" y="62"/>
                  </a:lnTo>
                  <a:lnTo>
                    <a:pt x="170" y="56"/>
                  </a:lnTo>
                  <a:lnTo>
                    <a:pt x="170" y="0"/>
                  </a:lnTo>
                  <a:lnTo>
                    <a:pt x="232" y="64"/>
                  </a:lnTo>
                  <a:lnTo>
                    <a:pt x="252" y="90"/>
                  </a:lnTo>
                  <a:lnTo>
                    <a:pt x="252" y="90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5186362" y="3614743"/>
              <a:ext cx="28575" cy="22225"/>
            </a:xfrm>
            <a:custGeom>
              <a:avLst/>
              <a:gdLst>
                <a:gd name="T0" fmla="*/ 8 w 18"/>
                <a:gd name="T1" fmla="*/ 10 h 14"/>
                <a:gd name="T2" fmla="*/ 8 w 18"/>
                <a:gd name="T3" fmla="*/ 10 h 14"/>
                <a:gd name="T4" fmla="*/ 10 w 18"/>
                <a:gd name="T5" fmla="*/ 10 h 14"/>
                <a:gd name="T6" fmla="*/ 12 w 18"/>
                <a:gd name="T7" fmla="*/ 12 h 14"/>
                <a:gd name="T8" fmla="*/ 12 w 18"/>
                <a:gd name="T9" fmla="*/ 12 h 14"/>
                <a:gd name="T10" fmla="*/ 14 w 18"/>
                <a:gd name="T11" fmla="*/ 12 h 14"/>
                <a:gd name="T12" fmla="*/ 14 w 18"/>
                <a:gd name="T13" fmla="*/ 12 h 14"/>
                <a:gd name="T14" fmla="*/ 16 w 18"/>
                <a:gd name="T15" fmla="*/ 12 h 14"/>
                <a:gd name="T16" fmla="*/ 16 w 18"/>
                <a:gd name="T17" fmla="*/ 12 h 14"/>
                <a:gd name="T18" fmla="*/ 18 w 18"/>
                <a:gd name="T19" fmla="*/ 14 h 14"/>
                <a:gd name="T20" fmla="*/ 16 w 18"/>
                <a:gd name="T21" fmla="*/ 14 h 14"/>
                <a:gd name="T22" fmla="*/ 16 w 18"/>
                <a:gd name="T23" fmla="*/ 14 h 14"/>
                <a:gd name="T24" fmla="*/ 12 w 18"/>
                <a:gd name="T25" fmla="*/ 14 h 14"/>
                <a:gd name="T26" fmla="*/ 10 w 18"/>
                <a:gd name="T27" fmla="*/ 14 h 14"/>
                <a:gd name="T28" fmla="*/ 6 w 18"/>
                <a:gd name="T29" fmla="*/ 14 h 14"/>
                <a:gd name="T30" fmla="*/ 4 w 18"/>
                <a:gd name="T31" fmla="*/ 12 h 14"/>
                <a:gd name="T32" fmla="*/ 4 w 18"/>
                <a:gd name="T33" fmla="*/ 12 h 14"/>
                <a:gd name="T34" fmla="*/ 2 w 18"/>
                <a:gd name="T35" fmla="*/ 8 h 14"/>
                <a:gd name="T36" fmla="*/ 2 w 18"/>
                <a:gd name="T37" fmla="*/ 6 h 14"/>
                <a:gd name="T38" fmla="*/ 0 w 18"/>
                <a:gd name="T39" fmla="*/ 4 h 14"/>
                <a:gd name="T40" fmla="*/ 0 w 18"/>
                <a:gd name="T41" fmla="*/ 2 h 14"/>
                <a:gd name="T42" fmla="*/ 0 w 18"/>
                <a:gd name="T43" fmla="*/ 0 h 14"/>
                <a:gd name="T44" fmla="*/ 4 w 18"/>
                <a:gd name="T45" fmla="*/ 0 h 14"/>
                <a:gd name="T46" fmla="*/ 6 w 18"/>
                <a:gd name="T47" fmla="*/ 0 h 14"/>
                <a:gd name="T48" fmla="*/ 6 w 18"/>
                <a:gd name="T49" fmla="*/ 2 h 14"/>
                <a:gd name="T50" fmla="*/ 8 w 18"/>
                <a:gd name="T51" fmla="*/ 2 h 14"/>
                <a:gd name="T52" fmla="*/ 10 w 18"/>
                <a:gd name="T53" fmla="*/ 2 h 14"/>
                <a:gd name="T54" fmla="*/ 12 w 18"/>
                <a:gd name="T55" fmla="*/ 2 h 14"/>
                <a:gd name="T56" fmla="*/ 12 w 18"/>
                <a:gd name="T57" fmla="*/ 4 h 14"/>
                <a:gd name="T58" fmla="*/ 10 w 18"/>
                <a:gd name="T59" fmla="*/ 2 h 14"/>
                <a:gd name="T60" fmla="*/ 10 w 18"/>
                <a:gd name="T61" fmla="*/ 4 h 14"/>
                <a:gd name="T62" fmla="*/ 8 w 18"/>
                <a:gd name="T63" fmla="*/ 4 h 14"/>
                <a:gd name="T64" fmla="*/ 6 w 18"/>
                <a:gd name="T65" fmla="*/ 4 h 14"/>
                <a:gd name="T66" fmla="*/ 6 w 18"/>
                <a:gd name="T67" fmla="*/ 6 h 14"/>
                <a:gd name="T68" fmla="*/ 6 w 18"/>
                <a:gd name="T69" fmla="*/ 6 h 14"/>
                <a:gd name="T70" fmla="*/ 4 w 18"/>
                <a:gd name="T71" fmla="*/ 8 h 14"/>
                <a:gd name="T72" fmla="*/ 4 w 18"/>
                <a:gd name="T73" fmla="*/ 8 h 14"/>
                <a:gd name="T74" fmla="*/ 6 w 18"/>
                <a:gd name="T75" fmla="*/ 10 h 14"/>
                <a:gd name="T76" fmla="*/ 6 w 18"/>
                <a:gd name="T77" fmla="*/ 10 h 14"/>
                <a:gd name="T78" fmla="*/ 8 w 18"/>
                <a:gd name="T79" fmla="*/ 10 h 14"/>
                <a:gd name="T80" fmla="*/ 8 w 18"/>
                <a:gd name="T8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4">
                  <a:moveTo>
                    <a:pt x="8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5165724" y="3614743"/>
              <a:ext cx="20638" cy="19050"/>
            </a:xfrm>
            <a:custGeom>
              <a:avLst/>
              <a:gdLst>
                <a:gd name="T0" fmla="*/ 12 w 13"/>
                <a:gd name="T1" fmla="*/ 6 h 12"/>
                <a:gd name="T2" fmla="*/ 12 w 13"/>
                <a:gd name="T3" fmla="*/ 8 h 12"/>
                <a:gd name="T4" fmla="*/ 12 w 13"/>
                <a:gd name="T5" fmla="*/ 8 h 12"/>
                <a:gd name="T6" fmla="*/ 13 w 13"/>
                <a:gd name="T7" fmla="*/ 10 h 12"/>
                <a:gd name="T8" fmla="*/ 12 w 13"/>
                <a:gd name="T9" fmla="*/ 12 h 12"/>
                <a:gd name="T10" fmla="*/ 12 w 13"/>
                <a:gd name="T11" fmla="*/ 10 h 12"/>
                <a:gd name="T12" fmla="*/ 10 w 13"/>
                <a:gd name="T13" fmla="*/ 10 h 12"/>
                <a:gd name="T14" fmla="*/ 8 w 13"/>
                <a:gd name="T15" fmla="*/ 10 h 12"/>
                <a:gd name="T16" fmla="*/ 6 w 13"/>
                <a:gd name="T17" fmla="*/ 10 h 12"/>
                <a:gd name="T18" fmla="*/ 2 w 13"/>
                <a:gd name="T19" fmla="*/ 8 h 12"/>
                <a:gd name="T20" fmla="*/ 0 w 13"/>
                <a:gd name="T21" fmla="*/ 8 h 12"/>
                <a:gd name="T22" fmla="*/ 0 w 13"/>
                <a:gd name="T23" fmla="*/ 6 h 12"/>
                <a:gd name="T24" fmla="*/ 4 w 13"/>
                <a:gd name="T25" fmla="*/ 6 h 12"/>
                <a:gd name="T26" fmla="*/ 6 w 13"/>
                <a:gd name="T27" fmla="*/ 4 h 12"/>
                <a:gd name="T28" fmla="*/ 8 w 13"/>
                <a:gd name="T29" fmla="*/ 4 h 12"/>
                <a:gd name="T30" fmla="*/ 8 w 13"/>
                <a:gd name="T31" fmla="*/ 2 h 12"/>
                <a:gd name="T32" fmla="*/ 8 w 13"/>
                <a:gd name="T33" fmla="*/ 0 h 12"/>
                <a:gd name="T34" fmla="*/ 10 w 13"/>
                <a:gd name="T35" fmla="*/ 0 h 12"/>
                <a:gd name="T36" fmla="*/ 10 w 13"/>
                <a:gd name="T37" fmla="*/ 2 h 12"/>
                <a:gd name="T38" fmla="*/ 10 w 13"/>
                <a:gd name="T39" fmla="*/ 4 h 12"/>
                <a:gd name="T40" fmla="*/ 12 w 13"/>
                <a:gd name="T41" fmla="*/ 4 h 12"/>
                <a:gd name="T42" fmla="*/ 12 w 13"/>
                <a:gd name="T43" fmla="*/ 6 h 12"/>
                <a:gd name="T44" fmla="*/ 12 w 13"/>
                <a:gd name="T4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2">
                  <a:moveTo>
                    <a:pt x="12" y="6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946649" y="3703643"/>
              <a:ext cx="417513" cy="263525"/>
            </a:xfrm>
            <a:custGeom>
              <a:avLst/>
              <a:gdLst>
                <a:gd name="T0" fmla="*/ 245 w 263"/>
                <a:gd name="T1" fmla="*/ 138 h 166"/>
                <a:gd name="T2" fmla="*/ 255 w 263"/>
                <a:gd name="T3" fmla="*/ 144 h 166"/>
                <a:gd name="T4" fmla="*/ 263 w 263"/>
                <a:gd name="T5" fmla="*/ 152 h 166"/>
                <a:gd name="T6" fmla="*/ 136 w 263"/>
                <a:gd name="T7" fmla="*/ 160 h 166"/>
                <a:gd name="T8" fmla="*/ 124 w 263"/>
                <a:gd name="T9" fmla="*/ 164 h 166"/>
                <a:gd name="T10" fmla="*/ 110 w 263"/>
                <a:gd name="T11" fmla="*/ 162 h 166"/>
                <a:gd name="T12" fmla="*/ 102 w 263"/>
                <a:gd name="T13" fmla="*/ 160 h 166"/>
                <a:gd name="T14" fmla="*/ 88 w 263"/>
                <a:gd name="T15" fmla="*/ 162 h 166"/>
                <a:gd name="T16" fmla="*/ 86 w 263"/>
                <a:gd name="T17" fmla="*/ 156 h 166"/>
                <a:gd name="T18" fmla="*/ 86 w 263"/>
                <a:gd name="T19" fmla="*/ 152 h 166"/>
                <a:gd name="T20" fmla="*/ 78 w 263"/>
                <a:gd name="T21" fmla="*/ 148 h 166"/>
                <a:gd name="T22" fmla="*/ 72 w 263"/>
                <a:gd name="T23" fmla="*/ 148 h 166"/>
                <a:gd name="T24" fmla="*/ 68 w 263"/>
                <a:gd name="T25" fmla="*/ 140 h 166"/>
                <a:gd name="T26" fmla="*/ 62 w 263"/>
                <a:gd name="T27" fmla="*/ 128 h 166"/>
                <a:gd name="T28" fmla="*/ 60 w 263"/>
                <a:gd name="T29" fmla="*/ 122 h 166"/>
                <a:gd name="T30" fmla="*/ 58 w 263"/>
                <a:gd name="T31" fmla="*/ 114 h 166"/>
                <a:gd name="T32" fmla="*/ 56 w 263"/>
                <a:gd name="T33" fmla="*/ 108 h 166"/>
                <a:gd name="T34" fmla="*/ 56 w 263"/>
                <a:gd name="T35" fmla="*/ 102 h 166"/>
                <a:gd name="T36" fmla="*/ 54 w 263"/>
                <a:gd name="T37" fmla="*/ 96 h 166"/>
                <a:gd name="T38" fmla="*/ 52 w 263"/>
                <a:gd name="T39" fmla="*/ 88 h 166"/>
                <a:gd name="T40" fmla="*/ 48 w 263"/>
                <a:gd name="T41" fmla="*/ 82 h 166"/>
                <a:gd name="T42" fmla="*/ 44 w 263"/>
                <a:gd name="T43" fmla="*/ 74 h 166"/>
                <a:gd name="T44" fmla="*/ 42 w 263"/>
                <a:gd name="T45" fmla="*/ 70 h 166"/>
                <a:gd name="T46" fmla="*/ 36 w 263"/>
                <a:gd name="T47" fmla="*/ 76 h 166"/>
                <a:gd name="T48" fmla="*/ 30 w 263"/>
                <a:gd name="T49" fmla="*/ 72 h 166"/>
                <a:gd name="T50" fmla="*/ 30 w 263"/>
                <a:gd name="T51" fmla="*/ 68 h 166"/>
                <a:gd name="T52" fmla="*/ 30 w 263"/>
                <a:gd name="T53" fmla="*/ 66 h 166"/>
                <a:gd name="T54" fmla="*/ 24 w 263"/>
                <a:gd name="T55" fmla="*/ 62 h 166"/>
                <a:gd name="T56" fmla="*/ 28 w 263"/>
                <a:gd name="T57" fmla="*/ 62 h 166"/>
                <a:gd name="T58" fmla="*/ 30 w 263"/>
                <a:gd name="T59" fmla="*/ 58 h 166"/>
                <a:gd name="T60" fmla="*/ 36 w 263"/>
                <a:gd name="T61" fmla="*/ 62 h 166"/>
                <a:gd name="T62" fmla="*/ 36 w 263"/>
                <a:gd name="T63" fmla="*/ 60 h 166"/>
                <a:gd name="T64" fmla="*/ 38 w 263"/>
                <a:gd name="T65" fmla="*/ 58 h 166"/>
                <a:gd name="T66" fmla="*/ 36 w 263"/>
                <a:gd name="T67" fmla="*/ 54 h 166"/>
                <a:gd name="T68" fmla="*/ 32 w 263"/>
                <a:gd name="T69" fmla="*/ 50 h 166"/>
                <a:gd name="T70" fmla="*/ 26 w 263"/>
                <a:gd name="T71" fmla="*/ 44 h 166"/>
                <a:gd name="T72" fmla="*/ 20 w 263"/>
                <a:gd name="T73" fmla="*/ 42 h 166"/>
                <a:gd name="T74" fmla="*/ 12 w 263"/>
                <a:gd name="T75" fmla="*/ 42 h 166"/>
                <a:gd name="T76" fmla="*/ 4 w 263"/>
                <a:gd name="T77" fmla="*/ 38 h 166"/>
                <a:gd name="T78" fmla="*/ 0 w 263"/>
                <a:gd name="T79" fmla="*/ 36 h 166"/>
                <a:gd name="T80" fmla="*/ 4 w 263"/>
                <a:gd name="T81" fmla="*/ 34 h 166"/>
                <a:gd name="T82" fmla="*/ 6 w 263"/>
                <a:gd name="T83" fmla="*/ 32 h 166"/>
                <a:gd name="T84" fmla="*/ 2 w 263"/>
                <a:gd name="T85" fmla="*/ 32 h 166"/>
                <a:gd name="T86" fmla="*/ 4 w 263"/>
                <a:gd name="T87" fmla="*/ 30 h 166"/>
                <a:gd name="T88" fmla="*/ 10 w 263"/>
                <a:gd name="T89" fmla="*/ 28 h 166"/>
                <a:gd name="T90" fmla="*/ 10 w 263"/>
                <a:gd name="T91" fmla="*/ 24 h 166"/>
                <a:gd name="T92" fmla="*/ 8 w 263"/>
                <a:gd name="T93" fmla="*/ 16 h 166"/>
                <a:gd name="T94" fmla="*/ 8 w 263"/>
                <a:gd name="T95" fmla="*/ 12 h 166"/>
                <a:gd name="T96" fmla="*/ 6 w 263"/>
                <a:gd name="T97" fmla="*/ 6 h 166"/>
                <a:gd name="T98" fmla="*/ 12 w 263"/>
                <a:gd name="T99" fmla="*/ 2 h 166"/>
                <a:gd name="T100" fmla="*/ 26 w 263"/>
                <a:gd name="T101" fmla="*/ 4 h 166"/>
                <a:gd name="T102" fmla="*/ 36 w 263"/>
                <a:gd name="T103" fmla="*/ 14 h 166"/>
                <a:gd name="T104" fmla="*/ 44 w 263"/>
                <a:gd name="T105" fmla="*/ 24 h 166"/>
                <a:gd name="T106" fmla="*/ 54 w 263"/>
                <a:gd name="T107" fmla="*/ 34 h 166"/>
                <a:gd name="T108" fmla="*/ 90 w 263"/>
                <a:gd name="T109" fmla="*/ 40 h 166"/>
                <a:gd name="T110" fmla="*/ 98 w 263"/>
                <a:gd name="T111" fmla="*/ 58 h 166"/>
                <a:gd name="T112" fmla="*/ 112 w 263"/>
                <a:gd name="T113" fmla="*/ 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3" h="166">
                  <a:moveTo>
                    <a:pt x="237" y="32"/>
                  </a:moveTo>
                  <a:lnTo>
                    <a:pt x="237" y="134"/>
                  </a:lnTo>
                  <a:lnTo>
                    <a:pt x="239" y="134"/>
                  </a:lnTo>
                  <a:lnTo>
                    <a:pt x="239" y="136"/>
                  </a:lnTo>
                  <a:lnTo>
                    <a:pt x="241" y="138"/>
                  </a:lnTo>
                  <a:lnTo>
                    <a:pt x="245" y="138"/>
                  </a:lnTo>
                  <a:lnTo>
                    <a:pt x="247" y="140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5" y="140"/>
                  </a:lnTo>
                  <a:lnTo>
                    <a:pt x="253" y="142"/>
                  </a:lnTo>
                  <a:lnTo>
                    <a:pt x="255" y="144"/>
                  </a:lnTo>
                  <a:lnTo>
                    <a:pt x="255" y="146"/>
                  </a:lnTo>
                  <a:lnTo>
                    <a:pt x="257" y="148"/>
                  </a:lnTo>
                  <a:lnTo>
                    <a:pt x="259" y="148"/>
                  </a:lnTo>
                  <a:lnTo>
                    <a:pt x="259" y="148"/>
                  </a:lnTo>
                  <a:lnTo>
                    <a:pt x="261" y="150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6"/>
                  </a:lnTo>
                  <a:lnTo>
                    <a:pt x="144" y="154"/>
                  </a:lnTo>
                  <a:lnTo>
                    <a:pt x="140" y="160"/>
                  </a:lnTo>
                  <a:lnTo>
                    <a:pt x="138" y="160"/>
                  </a:lnTo>
                  <a:lnTo>
                    <a:pt x="136" y="160"/>
                  </a:lnTo>
                  <a:lnTo>
                    <a:pt x="134" y="160"/>
                  </a:lnTo>
                  <a:lnTo>
                    <a:pt x="130" y="162"/>
                  </a:lnTo>
                  <a:lnTo>
                    <a:pt x="128" y="164"/>
                  </a:lnTo>
                  <a:lnTo>
                    <a:pt x="126" y="166"/>
                  </a:lnTo>
                  <a:lnTo>
                    <a:pt x="126" y="166"/>
                  </a:lnTo>
                  <a:lnTo>
                    <a:pt x="124" y="164"/>
                  </a:lnTo>
                  <a:lnTo>
                    <a:pt x="122" y="162"/>
                  </a:lnTo>
                  <a:lnTo>
                    <a:pt x="118" y="162"/>
                  </a:lnTo>
                  <a:lnTo>
                    <a:pt x="116" y="164"/>
                  </a:lnTo>
                  <a:lnTo>
                    <a:pt x="114" y="162"/>
                  </a:lnTo>
                  <a:lnTo>
                    <a:pt x="112" y="162"/>
                  </a:lnTo>
                  <a:lnTo>
                    <a:pt x="110" y="162"/>
                  </a:lnTo>
                  <a:lnTo>
                    <a:pt x="108" y="164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6" y="162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6" y="160"/>
                  </a:lnTo>
                  <a:lnTo>
                    <a:pt x="86" y="16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6" y="156"/>
                  </a:lnTo>
                  <a:lnTo>
                    <a:pt x="86" y="156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2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80" y="150"/>
                  </a:lnTo>
                  <a:lnTo>
                    <a:pt x="78" y="148"/>
                  </a:lnTo>
                  <a:lnTo>
                    <a:pt x="76" y="148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8" y="146"/>
                  </a:lnTo>
                  <a:lnTo>
                    <a:pt x="68" y="144"/>
                  </a:lnTo>
                  <a:lnTo>
                    <a:pt x="68" y="140"/>
                  </a:lnTo>
                  <a:lnTo>
                    <a:pt x="68" y="138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0" y="124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4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4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32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4" y="32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90" y="40"/>
                  </a:lnTo>
                  <a:lnTo>
                    <a:pt x="94" y="44"/>
                  </a:lnTo>
                  <a:lnTo>
                    <a:pt x="98" y="46"/>
                  </a:lnTo>
                  <a:lnTo>
                    <a:pt x="102" y="52"/>
                  </a:lnTo>
                  <a:lnTo>
                    <a:pt x="104" y="52"/>
                  </a:lnTo>
                  <a:lnTo>
                    <a:pt x="100" y="56"/>
                  </a:lnTo>
                  <a:lnTo>
                    <a:pt x="98" y="58"/>
                  </a:lnTo>
                  <a:lnTo>
                    <a:pt x="100" y="58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4" y="68"/>
                  </a:lnTo>
                  <a:lnTo>
                    <a:pt x="130" y="64"/>
                  </a:lnTo>
                  <a:lnTo>
                    <a:pt x="136" y="62"/>
                  </a:lnTo>
                  <a:lnTo>
                    <a:pt x="237" y="32"/>
                  </a:lnTo>
                  <a:lnTo>
                    <a:pt x="237" y="32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5884862" y="3706818"/>
              <a:ext cx="527050" cy="414338"/>
            </a:xfrm>
            <a:custGeom>
              <a:avLst/>
              <a:gdLst>
                <a:gd name="T0" fmla="*/ 248 w 332"/>
                <a:gd name="T1" fmla="*/ 136 h 261"/>
                <a:gd name="T2" fmla="*/ 238 w 332"/>
                <a:gd name="T3" fmla="*/ 148 h 261"/>
                <a:gd name="T4" fmla="*/ 210 w 332"/>
                <a:gd name="T5" fmla="*/ 178 h 261"/>
                <a:gd name="T6" fmla="*/ 126 w 332"/>
                <a:gd name="T7" fmla="*/ 241 h 261"/>
                <a:gd name="T8" fmla="*/ 102 w 332"/>
                <a:gd name="T9" fmla="*/ 257 h 261"/>
                <a:gd name="T10" fmla="*/ 94 w 332"/>
                <a:gd name="T11" fmla="*/ 249 h 261"/>
                <a:gd name="T12" fmla="*/ 74 w 332"/>
                <a:gd name="T13" fmla="*/ 241 h 261"/>
                <a:gd name="T14" fmla="*/ 64 w 332"/>
                <a:gd name="T15" fmla="*/ 226 h 261"/>
                <a:gd name="T16" fmla="*/ 60 w 332"/>
                <a:gd name="T17" fmla="*/ 216 h 261"/>
                <a:gd name="T18" fmla="*/ 38 w 332"/>
                <a:gd name="T19" fmla="*/ 180 h 261"/>
                <a:gd name="T20" fmla="*/ 36 w 332"/>
                <a:gd name="T21" fmla="*/ 164 h 261"/>
                <a:gd name="T22" fmla="*/ 2 w 332"/>
                <a:gd name="T23" fmla="*/ 98 h 261"/>
                <a:gd name="T24" fmla="*/ 0 w 332"/>
                <a:gd name="T25" fmla="*/ 84 h 261"/>
                <a:gd name="T26" fmla="*/ 10 w 332"/>
                <a:gd name="T27" fmla="*/ 84 h 261"/>
                <a:gd name="T28" fmla="*/ 18 w 332"/>
                <a:gd name="T29" fmla="*/ 90 h 261"/>
                <a:gd name="T30" fmla="*/ 26 w 332"/>
                <a:gd name="T31" fmla="*/ 90 h 261"/>
                <a:gd name="T32" fmla="*/ 26 w 332"/>
                <a:gd name="T33" fmla="*/ 84 h 261"/>
                <a:gd name="T34" fmla="*/ 18 w 332"/>
                <a:gd name="T35" fmla="*/ 70 h 261"/>
                <a:gd name="T36" fmla="*/ 18 w 332"/>
                <a:gd name="T37" fmla="*/ 62 h 261"/>
                <a:gd name="T38" fmla="*/ 24 w 332"/>
                <a:gd name="T39" fmla="*/ 62 h 261"/>
                <a:gd name="T40" fmla="*/ 28 w 332"/>
                <a:gd name="T41" fmla="*/ 60 h 261"/>
                <a:gd name="T42" fmla="*/ 34 w 332"/>
                <a:gd name="T43" fmla="*/ 58 h 261"/>
                <a:gd name="T44" fmla="*/ 40 w 332"/>
                <a:gd name="T45" fmla="*/ 60 h 261"/>
                <a:gd name="T46" fmla="*/ 44 w 332"/>
                <a:gd name="T47" fmla="*/ 56 h 261"/>
                <a:gd name="T48" fmla="*/ 48 w 332"/>
                <a:gd name="T49" fmla="*/ 54 h 261"/>
                <a:gd name="T50" fmla="*/ 52 w 332"/>
                <a:gd name="T51" fmla="*/ 50 h 261"/>
                <a:gd name="T52" fmla="*/ 58 w 332"/>
                <a:gd name="T53" fmla="*/ 50 h 261"/>
                <a:gd name="T54" fmla="*/ 64 w 332"/>
                <a:gd name="T55" fmla="*/ 48 h 261"/>
                <a:gd name="T56" fmla="*/ 66 w 332"/>
                <a:gd name="T57" fmla="*/ 42 h 261"/>
                <a:gd name="T58" fmla="*/ 70 w 332"/>
                <a:gd name="T59" fmla="*/ 42 h 261"/>
                <a:gd name="T60" fmla="*/ 84 w 332"/>
                <a:gd name="T61" fmla="*/ 42 h 261"/>
                <a:gd name="T62" fmla="*/ 90 w 332"/>
                <a:gd name="T63" fmla="*/ 34 h 261"/>
                <a:gd name="T64" fmla="*/ 94 w 332"/>
                <a:gd name="T65" fmla="*/ 28 h 261"/>
                <a:gd name="T66" fmla="*/ 104 w 332"/>
                <a:gd name="T67" fmla="*/ 30 h 261"/>
                <a:gd name="T68" fmla="*/ 110 w 332"/>
                <a:gd name="T69" fmla="*/ 32 h 261"/>
                <a:gd name="T70" fmla="*/ 120 w 332"/>
                <a:gd name="T71" fmla="*/ 38 h 261"/>
                <a:gd name="T72" fmla="*/ 134 w 332"/>
                <a:gd name="T73" fmla="*/ 46 h 261"/>
                <a:gd name="T74" fmla="*/ 142 w 332"/>
                <a:gd name="T75" fmla="*/ 50 h 261"/>
                <a:gd name="T76" fmla="*/ 154 w 332"/>
                <a:gd name="T77" fmla="*/ 50 h 261"/>
                <a:gd name="T78" fmla="*/ 160 w 332"/>
                <a:gd name="T79" fmla="*/ 46 h 261"/>
                <a:gd name="T80" fmla="*/ 168 w 332"/>
                <a:gd name="T81" fmla="*/ 50 h 261"/>
                <a:gd name="T82" fmla="*/ 174 w 332"/>
                <a:gd name="T83" fmla="*/ 50 h 261"/>
                <a:gd name="T84" fmla="*/ 184 w 332"/>
                <a:gd name="T85" fmla="*/ 50 h 261"/>
                <a:gd name="T86" fmla="*/ 196 w 332"/>
                <a:gd name="T87" fmla="*/ 48 h 261"/>
                <a:gd name="T88" fmla="*/ 206 w 332"/>
                <a:gd name="T89" fmla="*/ 42 h 261"/>
                <a:gd name="T90" fmla="*/ 212 w 332"/>
                <a:gd name="T91" fmla="*/ 32 h 261"/>
                <a:gd name="T92" fmla="*/ 228 w 332"/>
                <a:gd name="T93" fmla="*/ 20 h 261"/>
                <a:gd name="T94" fmla="*/ 238 w 332"/>
                <a:gd name="T95" fmla="*/ 18 h 261"/>
                <a:gd name="T96" fmla="*/ 246 w 332"/>
                <a:gd name="T97" fmla="*/ 4 h 261"/>
                <a:gd name="T98" fmla="*/ 258 w 332"/>
                <a:gd name="T99" fmla="*/ 0 h 261"/>
                <a:gd name="T100" fmla="*/ 268 w 332"/>
                <a:gd name="T101" fmla="*/ 8 h 261"/>
                <a:gd name="T102" fmla="*/ 276 w 332"/>
                <a:gd name="T103" fmla="*/ 14 h 261"/>
                <a:gd name="T104" fmla="*/ 280 w 332"/>
                <a:gd name="T105" fmla="*/ 14 h 261"/>
                <a:gd name="T106" fmla="*/ 288 w 332"/>
                <a:gd name="T107" fmla="*/ 16 h 261"/>
                <a:gd name="T108" fmla="*/ 296 w 332"/>
                <a:gd name="T109" fmla="*/ 14 h 261"/>
                <a:gd name="T110" fmla="*/ 300 w 332"/>
                <a:gd name="T111" fmla="*/ 20 h 261"/>
                <a:gd name="T112" fmla="*/ 306 w 332"/>
                <a:gd name="T113" fmla="*/ 24 h 261"/>
                <a:gd name="T114" fmla="*/ 314 w 332"/>
                <a:gd name="T115" fmla="*/ 28 h 261"/>
                <a:gd name="T116" fmla="*/ 320 w 332"/>
                <a:gd name="T117" fmla="*/ 34 h 261"/>
                <a:gd name="T118" fmla="*/ 330 w 332"/>
                <a:gd name="T119" fmla="*/ 4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261">
                  <a:moveTo>
                    <a:pt x="332" y="44"/>
                  </a:moveTo>
                  <a:lnTo>
                    <a:pt x="310" y="66"/>
                  </a:lnTo>
                  <a:lnTo>
                    <a:pt x="248" y="124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48" y="148"/>
                  </a:lnTo>
                  <a:lnTo>
                    <a:pt x="238" y="148"/>
                  </a:lnTo>
                  <a:lnTo>
                    <a:pt x="238" y="162"/>
                  </a:lnTo>
                  <a:lnTo>
                    <a:pt x="226" y="162"/>
                  </a:lnTo>
                  <a:lnTo>
                    <a:pt x="226" y="178"/>
                  </a:lnTo>
                  <a:lnTo>
                    <a:pt x="210" y="178"/>
                  </a:lnTo>
                  <a:lnTo>
                    <a:pt x="192" y="178"/>
                  </a:lnTo>
                  <a:lnTo>
                    <a:pt x="144" y="224"/>
                  </a:lnTo>
                  <a:lnTo>
                    <a:pt x="140" y="230"/>
                  </a:lnTo>
                  <a:lnTo>
                    <a:pt x="126" y="241"/>
                  </a:lnTo>
                  <a:lnTo>
                    <a:pt x="120" y="247"/>
                  </a:lnTo>
                  <a:lnTo>
                    <a:pt x="104" y="261"/>
                  </a:lnTo>
                  <a:lnTo>
                    <a:pt x="102" y="261"/>
                  </a:lnTo>
                  <a:lnTo>
                    <a:pt x="102" y="257"/>
                  </a:lnTo>
                  <a:lnTo>
                    <a:pt x="100" y="255"/>
                  </a:lnTo>
                  <a:lnTo>
                    <a:pt x="98" y="253"/>
                  </a:lnTo>
                  <a:lnTo>
                    <a:pt x="96" y="251"/>
                  </a:lnTo>
                  <a:lnTo>
                    <a:pt x="94" y="249"/>
                  </a:lnTo>
                  <a:lnTo>
                    <a:pt x="92" y="247"/>
                  </a:lnTo>
                  <a:lnTo>
                    <a:pt x="86" y="245"/>
                  </a:lnTo>
                  <a:lnTo>
                    <a:pt x="80" y="243"/>
                  </a:lnTo>
                  <a:lnTo>
                    <a:pt x="74" y="241"/>
                  </a:lnTo>
                  <a:lnTo>
                    <a:pt x="70" y="237"/>
                  </a:lnTo>
                  <a:lnTo>
                    <a:pt x="66" y="233"/>
                  </a:lnTo>
                  <a:lnTo>
                    <a:pt x="64" y="228"/>
                  </a:lnTo>
                  <a:lnTo>
                    <a:pt x="64" y="226"/>
                  </a:lnTo>
                  <a:lnTo>
                    <a:pt x="66" y="222"/>
                  </a:lnTo>
                  <a:lnTo>
                    <a:pt x="64" y="220"/>
                  </a:lnTo>
                  <a:lnTo>
                    <a:pt x="62" y="218"/>
                  </a:lnTo>
                  <a:lnTo>
                    <a:pt x="60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42" y="186"/>
                  </a:lnTo>
                  <a:lnTo>
                    <a:pt x="38" y="180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6" y="170"/>
                  </a:lnTo>
                  <a:lnTo>
                    <a:pt x="36" y="164"/>
                  </a:lnTo>
                  <a:lnTo>
                    <a:pt x="30" y="152"/>
                  </a:lnTo>
                  <a:lnTo>
                    <a:pt x="26" y="148"/>
                  </a:lnTo>
                  <a:lnTo>
                    <a:pt x="24" y="140"/>
                  </a:lnTo>
                  <a:lnTo>
                    <a:pt x="2" y="98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4"/>
                  </a:lnTo>
                  <a:lnTo>
                    <a:pt x="12" y="82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0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0" y="74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60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0" y="42"/>
                  </a:lnTo>
                  <a:lnTo>
                    <a:pt x="76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8" y="38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6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2" y="32"/>
                  </a:lnTo>
                  <a:lnTo>
                    <a:pt x="116" y="34"/>
                  </a:lnTo>
                  <a:lnTo>
                    <a:pt x="118" y="36"/>
                  </a:lnTo>
                  <a:lnTo>
                    <a:pt x="120" y="38"/>
                  </a:lnTo>
                  <a:lnTo>
                    <a:pt x="126" y="40"/>
                  </a:lnTo>
                  <a:lnTo>
                    <a:pt x="130" y="42"/>
                  </a:lnTo>
                  <a:lnTo>
                    <a:pt x="132" y="44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2" y="50"/>
                  </a:lnTo>
                  <a:lnTo>
                    <a:pt x="148" y="52"/>
                  </a:lnTo>
                  <a:lnTo>
                    <a:pt x="150" y="52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8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2" y="48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68" y="48"/>
                  </a:lnTo>
                  <a:lnTo>
                    <a:pt x="170" y="48"/>
                  </a:lnTo>
                  <a:lnTo>
                    <a:pt x="172" y="48"/>
                  </a:lnTo>
                  <a:lnTo>
                    <a:pt x="174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0" y="52"/>
                  </a:lnTo>
                  <a:lnTo>
                    <a:pt x="184" y="50"/>
                  </a:lnTo>
                  <a:lnTo>
                    <a:pt x="188" y="50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6" y="48"/>
                  </a:lnTo>
                  <a:lnTo>
                    <a:pt x="198" y="46"/>
                  </a:lnTo>
                  <a:lnTo>
                    <a:pt x="198" y="44"/>
                  </a:lnTo>
                  <a:lnTo>
                    <a:pt x="200" y="42"/>
                  </a:lnTo>
                  <a:lnTo>
                    <a:pt x="206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10" y="36"/>
                  </a:lnTo>
                  <a:lnTo>
                    <a:pt x="212" y="32"/>
                  </a:lnTo>
                  <a:lnTo>
                    <a:pt x="216" y="28"/>
                  </a:lnTo>
                  <a:lnTo>
                    <a:pt x="220" y="24"/>
                  </a:lnTo>
                  <a:lnTo>
                    <a:pt x="226" y="20"/>
                  </a:lnTo>
                  <a:lnTo>
                    <a:pt x="228" y="20"/>
                  </a:lnTo>
                  <a:lnTo>
                    <a:pt x="230" y="20"/>
                  </a:lnTo>
                  <a:lnTo>
                    <a:pt x="232" y="20"/>
                  </a:lnTo>
                  <a:lnTo>
                    <a:pt x="236" y="18"/>
                  </a:lnTo>
                  <a:lnTo>
                    <a:pt x="238" y="18"/>
                  </a:lnTo>
                  <a:lnTo>
                    <a:pt x="242" y="14"/>
                  </a:lnTo>
                  <a:lnTo>
                    <a:pt x="246" y="10"/>
                  </a:lnTo>
                  <a:lnTo>
                    <a:pt x="246" y="6"/>
                  </a:lnTo>
                  <a:lnTo>
                    <a:pt x="246" y="4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4" y="4"/>
                  </a:lnTo>
                  <a:lnTo>
                    <a:pt x="266" y="6"/>
                  </a:lnTo>
                  <a:lnTo>
                    <a:pt x="268" y="8"/>
                  </a:lnTo>
                  <a:lnTo>
                    <a:pt x="272" y="12"/>
                  </a:lnTo>
                  <a:lnTo>
                    <a:pt x="272" y="14"/>
                  </a:lnTo>
                  <a:lnTo>
                    <a:pt x="274" y="14"/>
                  </a:lnTo>
                  <a:lnTo>
                    <a:pt x="276" y="14"/>
                  </a:lnTo>
                  <a:lnTo>
                    <a:pt x="278" y="14"/>
                  </a:lnTo>
                  <a:lnTo>
                    <a:pt x="280" y="16"/>
                  </a:lnTo>
                  <a:lnTo>
                    <a:pt x="282" y="16"/>
                  </a:lnTo>
                  <a:lnTo>
                    <a:pt x="280" y="14"/>
                  </a:lnTo>
                  <a:lnTo>
                    <a:pt x="284" y="12"/>
                  </a:lnTo>
                  <a:lnTo>
                    <a:pt x="288" y="12"/>
                  </a:lnTo>
                  <a:lnTo>
                    <a:pt x="290" y="14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94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6" y="16"/>
                  </a:lnTo>
                  <a:lnTo>
                    <a:pt x="300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304" y="24"/>
                  </a:lnTo>
                  <a:lnTo>
                    <a:pt x="306" y="24"/>
                  </a:lnTo>
                  <a:lnTo>
                    <a:pt x="310" y="22"/>
                  </a:lnTo>
                  <a:lnTo>
                    <a:pt x="310" y="24"/>
                  </a:lnTo>
                  <a:lnTo>
                    <a:pt x="312" y="26"/>
                  </a:lnTo>
                  <a:lnTo>
                    <a:pt x="314" y="28"/>
                  </a:lnTo>
                  <a:lnTo>
                    <a:pt x="316" y="28"/>
                  </a:lnTo>
                  <a:lnTo>
                    <a:pt x="318" y="30"/>
                  </a:lnTo>
                  <a:lnTo>
                    <a:pt x="316" y="32"/>
                  </a:lnTo>
                  <a:lnTo>
                    <a:pt x="320" y="34"/>
                  </a:lnTo>
                  <a:lnTo>
                    <a:pt x="322" y="36"/>
                  </a:lnTo>
                  <a:lnTo>
                    <a:pt x="326" y="38"/>
                  </a:lnTo>
                  <a:lnTo>
                    <a:pt x="326" y="40"/>
                  </a:lnTo>
                  <a:lnTo>
                    <a:pt x="330" y="40"/>
                  </a:lnTo>
                  <a:lnTo>
                    <a:pt x="330" y="42"/>
                  </a:lnTo>
                  <a:lnTo>
                    <a:pt x="332" y="44"/>
                  </a:lnTo>
                  <a:lnTo>
                    <a:pt x="332" y="44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4892674" y="3722693"/>
              <a:ext cx="12700" cy="12700"/>
            </a:xfrm>
            <a:custGeom>
              <a:avLst/>
              <a:gdLst>
                <a:gd name="T0" fmla="*/ 2 w 8"/>
                <a:gd name="T1" fmla="*/ 8 h 8"/>
                <a:gd name="T2" fmla="*/ 2 w 8"/>
                <a:gd name="T3" fmla="*/ 8 h 8"/>
                <a:gd name="T4" fmla="*/ 0 w 8"/>
                <a:gd name="T5" fmla="*/ 6 h 8"/>
                <a:gd name="T6" fmla="*/ 0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2 w 8"/>
                <a:gd name="T13" fmla="*/ 4 h 8"/>
                <a:gd name="T14" fmla="*/ 2 w 8"/>
                <a:gd name="T15" fmla="*/ 2 h 8"/>
                <a:gd name="T16" fmla="*/ 4 w 8"/>
                <a:gd name="T17" fmla="*/ 2 h 8"/>
                <a:gd name="T18" fmla="*/ 4 w 8"/>
                <a:gd name="T19" fmla="*/ 0 h 8"/>
                <a:gd name="T20" fmla="*/ 6 w 8"/>
                <a:gd name="T21" fmla="*/ 0 h 8"/>
                <a:gd name="T22" fmla="*/ 6 w 8"/>
                <a:gd name="T23" fmla="*/ 2 h 8"/>
                <a:gd name="T24" fmla="*/ 6 w 8"/>
                <a:gd name="T25" fmla="*/ 2 h 8"/>
                <a:gd name="T26" fmla="*/ 8 w 8"/>
                <a:gd name="T27" fmla="*/ 4 h 8"/>
                <a:gd name="T28" fmla="*/ 8 w 8"/>
                <a:gd name="T29" fmla="*/ 6 h 8"/>
                <a:gd name="T30" fmla="*/ 8 w 8"/>
                <a:gd name="T31" fmla="*/ 6 h 8"/>
                <a:gd name="T32" fmla="*/ 6 w 8"/>
                <a:gd name="T33" fmla="*/ 8 h 8"/>
                <a:gd name="T34" fmla="*/ 6 w 8"/>
                <a:gd name="T35" fmla="*/ 8 h 8"/>
                <a:gd name="T36" fmla="*/ 6 w 8"/>
                <a:gd name="T37" fmla="*/ 8 h 8"/>
                <a:gd name="T38" fmla="*/ 4 w 8"/>
                <a:gd name="T39" fmla="*/ 8 h 8"/>
                <a:gd name="T40" fmla="*/ 2 w 8"/>
                <a:gd name="T41" fmla="*/ 8 h 8"/>
                <a:gd name="T42" fmla="*/ 2 w 8"/>
                <a:gd name="T43" fmla="*/ 8 h 8"/>
                <a:gd name="T44" fmla="*/ 2 w 8"/>
                <a:gd name="T4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4924424" y="3748093"/>
              <a:ext cx="9525" cy="15875"/>
            </a:xfrm>
            <a:custGeom>
              <a:avLst/>
              <a:gdLst>
                <a:gd name="T0" fmla="*/ 6 w 6"/>
                <a:gd name="T1" fmla="*/ 8 h 10"/>
                <a:gd name="T2" fmla="*/ 4 w 6"/>
                <a:gd name="T3" fmla="*/ 10 h 10"/>
                <a:gd name="T4" fmla="*/ 4 w 6"/>
                <a:gd name="T5" fmla="*/ 8 h 10"/>
                <a:gd name="T6" fmla="*/ 2 w 6"/>
                <a:gd name="T7" fmla="*/ 8 h 10"/>
                <a:gd name="T8" fmla="*/ 2 w 6"/>
                <a:gd name="T9" fmla="*/ 8 h 10"/>
                <a:gd name="T10" fmla="*/ 2 w 6"/>
                <a:gd name="T11" fmla="*/ 6 h 10"/>
                <a:gd name="T12" fmla="*/ 0 w 6"/>
                <a:gd name="T13" fmla="*/ 2 h 10"/>
                <a:gd name="T14" fmla="*/ 0 w 6"/>
                <a:gd name="T15" fmla="*/ 0 h 10"/>
                <a:gd name="T16" fmla="*/ 2 w 6"/>
                <a:gd name="T17" fmla="*/ 0 h 10"/>
                <a:gd name="T18" fmla="*/ 6 w 6"/>
                <a:gd name="T19" fmla="*/ 4 h 10"/>
                <a:gd name="T20" fmla="*/ 4 w 6"/>
                <a:gd name="T21" fmla="*/ 6 h 10"/>
                <a:gd name="T22" fmla="*/ 4 w 6"/>
                <a:gd name="T23" fmla="*/ 6 h 10"/>
                <a:gd name="T24" fmla="*/ 4 w 6"/>
                <a:gd name="T25" fmla="*/ 6 h 10"/>
                <a:gd name="T26" fmla="*/ 6 w 6"/>
                <a:gd name="T27" fmla="*/ 6 h 10"/>
                <a:gd name="T28" fmla="*/ 6 w 6"/>
                <a:gd name="T29" fmla="*/ 6 h 10"/>
                <a:gd name="T30" fmla="*/ 6 w 6"/>
                <a:gd name="T31" fmla="*/ 6 h 10"/>
                <a:gd name="T32" fmla="*/ 6 w 6"/>
                <a:gd name="T33" fmla="*/ 6 h 10"/>
                <a:gd name="T34" fmla="*/ 6 w 6"/>
                <a:gd name="T35" fmla="*/ 8 h 10"/>
                <a:gd name="T36" fmla="*/ 6 w 6"/>
                <a:gd name="T37" fmla="*/ 8 h 10"/>
                <a:gd name="T38" fmla="*/ 6 w 6"/>
                <a:gd name="T39" fmla="*/ 8 h 10"/>
                <a:gd name="T40" fmla="*/ 6 w 6"/>
                <a:gd name="T4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lnTo>
                    <a:pt x="4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4860924" y="3760793"/>
              <a:ext cx="73025" cy="60325"/>
            </a:xfrm>
            <a:custGeom>
              <a:avLst/>
              <a:gdLst>
                <a:gd name="T0" fmla="*/ 4 w 46"/>
                <a:gd name="T1" fmla="*/ 38 h 38"/>
                <a:gd name="T2" fmla="*/ 2 w 46"/>
                <a:gd name="T3" fmla="*/ 34 h 38"/>
                <a:gd name="T4" fmla="*/ 2 w 46"/>
                <a:gd name="T5" fmla="*/ 30 h 38"/>
                <a:gd name="T6" fmla="*/ 2 w 46"/>
                <a:gd name="T7" fmla="*/ 26 h 38"/>
                <a:gd name="T8" fmla="*/ 2 w 46"/>
                <a:gd name="T9" fmla="*/ 22 h 38"/>
                <a:gd name="T10" fmla="*/ 0 w 46"/>
                <a:gd name="T11" fmla="*/ 20 h 38"/>
                <a:gd name="T12" fmla="*/ 0 w 46"/>
                <a:gd name="T13" fmla="*/ 16 h 38"/>
                <a:gd name="T14" fmla="*/ 0 w 46"/>
                <a:gd name="T15" fmla="*/ 14 h 38"/>
                <a:gd name="T16" fmla="*/ 0 w 46"/>
                <a:gd name="T17" fmla="*/ 10 h 38"/>
                <a:gd name="T18" fmla="*/ 0 w 46"/>
                <a:gd name="T19" fmla="*/ 8 h 38"/>
                <a:gd name="T20" fmla="*/ 2 w 46"/>
                <a:gd name="T21" fmla="*/ 8 h 38"/>
                <a:gd name="T22" fmla="*/ 4 w 46"/>
                <a:gd name="T23" fmla="*/ 8 h 38"/>
                <a:gd name="T24" fmla="*/ 6 w 46"/>
                <a:gd name="T25" fmla="*/ 8 h 38"/>
                <a:gd name="T26" fmla="*/ 8 w 46"/>
                <a:gd name="T27" fmla="*/ 6 h 38"/>
                <a:gd name="T28" fmla="*/ 10 w 46"/>
                <a:gd name="T29" fmla="*/ 4 h 38"/>
                <a:gd name="T30" fmla="*/ 10 w 46"/>
                <a:gd name="T31" fmla="*/ 2 h 38"/>
                <a:gd name="T32" fmla="*/ 10 w 46"/>
                <a:gd name="T33" fmla="*/ 0 h 38"/>
                <a:gd name="T34" fmla="*/ 10 w 46"/>
                <a:gd name="T35" fmla="*/ 0 h 38"/>
                <a:gd name="T36" fmla="*/ 12 w 46"/>
                <a:gd name="T37" fmla="*/ 0 h 38"/>
                <a:gd name="T38" fmla="*/ 14 w 46"/>
                <a:gd name="T39" fmla="*/ 2 h 38"/>
                <a:gd name="T40" fmla="*/ 16 w 46"/>
                <a:gd name="T41" fmla="*/ 2 h 38"/>
                <a:gd name="T42" fmla="*/ 20 w 46"/>
                <a:gd name="T43" fmla="*/ 0 h 38"/>
                <a:gd name="T44" fmla="*/ 22 w 46"/>
                <a:gd name="T45" fmla="*/ 0 h 38"/>
                <a:gd name="T46" fmla="*/ 24 w 46"/>
                <a:gd name="T47" fmla="*/ 2 h 38"/>
                <a:gd name="T48" fmla="*/ 24 w 46"/>
                <a:gd name="T49" fmla="*/ 0 h 38"/>
                <a:gd name="T50" fmla="*/ 26 w 46"/>
                <a:gd name="T51" fmla="*/ 0 h 38"/>
                <a:gd name="T52" fmla="*/ 28 w 46"/>
                <a:gd name="T53" fmla="*/ 0 h 38"/>
                <a:gd name="T54" fmla="*/ 30 w 46"/>
                <a:gd name="T55" fmla="*/ 0 h 38"/>
                <a:gd name="T56" fmla="*/ 32 w 46"/>
                <a:gd name="T57" fmla="*/ 0 h 38"/>
                <a:gd name="T58" fmla="*/ 34 w 46"/>
                <a:gd name="T59" fmla="*/ 2 h 38"/>
                <a:gd name="T60" fmla="*/ 36 w 46"/>
                <a:gd name="T61" fmla="*/ 6 h 38"/>
                <a:gd name="T62" fmla="*/ 38 w 46"/>
                <a:gd name="T63" fmla="*/ 8 h 38"/>
                <a:gd name="T64" fmla="*/ 40 w 46"/>
                <a:gd name="T65" fmla="*/ 16 h 38"/>
                <a:gd name="T66" fmla="*/ 40 w 46"/>
                <a:gd name="T67" fmla="*/ 20 h 38"/>
                <a:gd name="T68" fmla="*/ 40 w 46"/>
                <a:gd name="T69" fmla="*/ 20 h 38"/>
                <a:gd name="T70" fmla="*/ 40 w 46"/>
                <a:gd name="T71" fmla="*/ 20 h 38"/>
                <a:gd name="T72" fmla="*/ 38 w 46"/>
                <a:gd name="T73" fmla="*/ 22 h 38"/>
                <a:gd name="T74" fmla="*/ 40 w 46"/>
                <a:gd name="T75" fmla="*/ 22 h 38"/>
                <a:gd name="T76" fmla="*/ 40 w 46"/>
                <a:gd name="T77" fmla="*/ 24 h 38"/>
                <a:gd name="T78" fmla="*/ 40 w 46"/>
                <a:gd name="T79" fmla="*/ 24 h 38"/>
                <a:gd name="T80" fmla="*/ 42 w 46"/>
                <a:gd name="T81" fmla="*/ 26 h 38"/>
                <a:gd name="T82" fmla="*/ 42 w 46"/>
                <a:gd name="T83" fmla="*/ 28 h 38"/>
                <a:gd name="T84" fmla="*/ 44 w 46"/>
                <a:gd name="T85" fmla="*/ 28 h 38"/>
                <a:gd name="T86" fmla="*/ 46 w 46"/>
                <a:gd name="T87" fmla="*/ 28 h 38"/>
                <a:gd name="T88" fmla="*/ 46 w 46"/>
                <a:gd name="T89" fmla="*/ 30 h 38"/>
                <a:gd name="T90" fmla="*/ 46 w 46"/>
                <a:gd name="T91" fmla="*/ 32 h 38"/>
                <a:gd name="T92" fmla="*/ 44 w 46"/>
                <a:gd name="T93" fmla="*/ 34 h 38"/>
                <a:gd name="T94" fmla="*/ 44 w 46"/>
                <a:gd name="T95" fmla="*/ 34 h 38"/>
                <a:gd name="T96" fmla="*/ 42 w 46"/>
                <a:gd name="T97" fmla="*/ 34 h 38"/>
                <a:gd name="T98" fmla="*/ 42 w 46"/>
                <a:gd name="T99" fmla="*/ 32 h 38"/>
                <a:gd name="T100" fmla="*/ 42 w 46"/>
                <a:gd name="T101" fmla="*/ 30 h 38"/>
                <a:gd name="T102" fmla="*/ 40 w 46"/>
                <a:gd name="T103" fmla="*/ 32 h 38"/>
                <a:gd name="T104" fmla="*/ 38 w 46"/>
                <a:gd name="T105" fmla="*/ 32 h 38"/>
                <a:gd name="T106" fmla="*/ 38 w 46"/>
                <a:gd name="T107" fmla="*/ 34 h 38"/>
                <a:gd name="T108" fmla="*/ 38 w 46"/>
                <a:gd name="T109" fmla="*/ 34 h 38"/>
                <a:gd name="T110" fmla="*/ 38 w 46"/>
                <a:gd name="T111" fmla="*/ 36 h 38"/>
                <a:gd name="T112" fmla="*/ 38 w 46"/>
                <a:gd name="T1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38">
                  <a:moveTo>
                    <a:pt x="38" y="36"/>
                  </a:moveTo>
                  <a:lnTo>
                    <a:pt x="4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4946649" y="3767143"/>
              <a:ext cx="53975" cy="28575"/>
            </a:xfrm>
            <a:custGeom>
              <a:avLst/>
              <a:gdLst>
                <a:gd name="T0" fmla="*/ 0 w 34"/>
                <a:gd name="T1" fmla="*/ 2 h 18"/>
                <a:gd name="T2" fmla="*/ 0 w 34"/>
                <a:gd name="T3" fmla="*/ 0 h 18"/>
                <a:gd name="T4" fmla="*/ 10 w 34"/>
                <a:gd name="T5" fmla="*/ 2 h 18"/>
                <a:gd name="T6" fmla="*/ 14 w 34"/>
                <a:gd name="T7" fmla="*/ 2 h 18"/>
                <a:gd name="T8" fmla="*/ 16 w 34"/>
                <a:gd name="T9" fmla="*/ 2 h 18"/>
                <a:gd name="T10" fmla="*/ 16 w 34"/>
                <a:gd name="T11" fmla="*/ 2 h 18"/>
                <a:gd name="T12" fmla="*/ 18 w 34"/>
                <a:gd name="T13" fmla="*/ 4 h 18"/>
                <a:gd name="T14" fmla="*/ 20 w 34"/>
                <a:gd name="T15" fmla="*/ 4 h 18"/>
                <a:gd name="T16" fmla="*/ 20 w 34"/>
                <a:gd name="T17" fmla="*/ 6 h 18"/>
                <a:gd name="T18" fmla="*/ 22 w 34"/>
                <a:gd name="T19" fmla="*/ 6 h 18"/>
                <a:gd name="T20" fmla="*/ 24 w 34"/>
                <a:gd name="T21" fmla="*/ 6 h 18"/>
                <a:gd name="T22" fmla="*/ 24 w 34"/>
                <a:gd name="T23" fmla="*/ 6 h 18"/>
                <a:gd name="T24" fmla="*/ 26 w 34"/>
                <a:gd name="T25" fmla="*/ 8 h 18"/>
                <a:gd name="T26" fmla="*/ 26 w 34"/>
                <a:gd name="T27" fmla="*/ 8 h 18"/>
                <a:gd name="T28" fmla="*/ 28 w 34"/>
                <a:gd name="T29" fmla="*/ 8 h 18"/>
                <a:gd name="T30" fmla="*/ 30 w 34"/>
                <a:gd name="T31" fmla="*/ 10 h 18"/>
                <a:gd name="T32" fmla="*/ 32 w 34"/>
                <a:gd name="T33" fmla="*/ 10 h 18"/>
                <a:gd name="T34" fmla="*/ 32 w 34"/>
                <a:gd name="T35" fmla="*/ 14 h 18"/>
                <a:gd name="T36" fmla="*/ 34 w 34"/>
                <a:gd name="T37" fmla="*/ 14 h 18"/>
                <a:gd name="T38" fmla="*/ 32 w 34"/>
                <a:gd name="T39" fmla="*/ 16 h 18"/>
                <a:gd name="T40" fmla="*/ 30 w 34"/>
                <a:gd name="T41" fmla="*/ 18 h 18"/>
                <a:gd name="T42" fmla="*/ 26 w 34"/>
                <a:gd name="T43" fmla="*/ 16 h 18"/>
                <a:gd name="T44" fmla="*/ 24 w 34"/>
                <a:gd name="T45" fmla="*/ 16 h 18"/>
                <a:gd name="T46" fmla="*/ 22 w 34"/>
                <a:gd name="T47" fmla="*/ 14 h 18"/>
                <a:gd name="T48" fmla="*/ 18 w 34"/>
                <a:gd name="T49" fmla="*/ 14 h 18"/>
                <a:gd name="T50" fmla="*/ 16 w 34"/>
                <a:gd name="T51" fmla="*/ 10 h 18"/>
                <a:gd name="T52" fmla="*/ 16 w 34"/>
                <a:gd name="T53" fmla="*/ 10 h 18"/>
                <a:gd name="T54" fmla="*/ 14 w 34"/>
                <a:gd name="T55" fmla="*/ 10 h 18"/>
                <a:gd name="T56" fmla="*/ 10 w 34"/>
                <a:gd name="T57" fmla="*/ 10 h 18"/>
                <a:gd name="T58" fmla="*/ 10 w 34"/>
                <a:gd name="T59" fmla="*/ 8 h 18"/>
                <a:gd name="T60" fmla="*/ 10 w 34"/>
                <a:gd name="T61" fmla="*/ 8 h 18"/>
                <a:gd name="T62" fmla="*/ 10 w 34"/>
                <a:gd name="T63" fmla="*/ 6 h 18"/>
                <a:gd name="T64" fmla="*/ 8 w 34"/>
                <a:gd name="T65" fmla="*/ 6 h 18"/>
                <a:gd name="T66" fmla="*/ 8 w 34"/>
                <a:gd name="T67" fmla="*/ 8 h 18"/>
                <a:gd name="T68" fmla="*/ 6 w 34"/>
                <a:gd name="T69" fmla="*/ 8 h 18"/>
                <a:gd name="T70" fmla="*/ 4 w 34"/>
                <a:gd name="T71" fmla="*/ 6 h 18"/>
                <a:gd name="T72" fmla="*/ 2 w 34"/>
                <a:gd name="T73" fmla="*/ 6 h 18"/>
                <a:gd name="T74" fmla="*/ 0 w 34"/>
                <a:gd name="T75" fmla="*/ 6 h 18"/>
                <a:gd name="T76" fmla="*/ 0 w 34"/>
                <a:gd name="T77" fmla="*/ 2 h 18"/>
                <a:gd name="T78" fmla="*/ 0 w 34"/>
                <a:gd name="T7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" h="18">
                  <a:moveTo>
                    <a:pt x="0" y="2"/>
                  </a:moveTo>
                  <a:lnTo>
                    <a:pt x="0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4537074" y="3773493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2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0 h 2"/>
                <a:gd name="T10" fmla="*/ 2 w 4"/>
                <a:gd name="T11" fmla="*/ 0 h 2"/>
                <a:gd name="T12" fmla="*/ 4 w 4"/>
                <a:gd name="T13" fmla="*/ 0 h 2"/>
                <a:gd name="T14" fmla="*/ 4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2 h 2"/>
                <a:gd name="T22" fmla="*/ 4 w 4"/>
                <a:gd name="T23" fmla="*/ 2 h 2"/>
                <a:gd name="T24" fmla="*/ 4 w 4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5811837" y="3776668"/>
              <a:ext cx="736600" cy="588963"/>
            </a:xfrm>
            <a:custGeom>
              <a:avLst/>
              <a:gdLst>
                <a:gd name="T0" fmla="*/ 402 w 464"/>
                <a:gd name="T1" fmla="*/ 24 h 371"/>
                <a:gd name="T2" fmla="*/ 418 w 464"/>
                <a:gd name="T3" fmla="*/ 16 h 371"/>
                <a:gd name="T4" fmla="*/ 438 w 464"/>
                <a:gd name="T5" fmla="*/ 22 h 371"/>
                <a:gd name="T6" fmla="*/ 452 w 464"/>
                <a:gd name="T7" fmla="*/ 46 h 371"/>
                <a:gd name="T8" fmla="*/ 462 w 464"/>
                <a:gd name="T9" fmla="*/ 60 h 371"/>
                <a:gd name="T10" fmla="*/ 452 w 464"/>
                <a:gd name="T11" fmla="*/ 82 h 371"/>
                <a:gd name="T12" fmla="*/ 376 w 464"/>
                <a:gd name="T13" fmla="*/ 162 h 371"/>
                <a:gd name="T14" fmla="*/ 374 w 464"/>
                <a:gd name="T15" fmla="*/ 168 h 371"/>
                <a:gd name="T16" fmla="*/ 370 w 464"/>
                <a:gd name="T17" fmla="*/ 188 h 371"/>
                <a:gd name="T18" fmla="*/ 368 w 464"/>
                <a:gd name="T19" fmla="*/ 203 h 371"/>
                <a:gd name="T20" fmla="*/ 362 w 464"/>
                <a:gd name="T21" fmla="*/ 219 h 371"/>
                <a:gd name="T22" fmla="*/ 354 w 464"/>
                <a:gd name="T23" fmla="*/ 229 h 371"/>
                <a:gd name="T24" fmla="*/ 344 w 464"/>
                <a:gd name="T25" fmla="*/ 225 h 371"/>
                <a:gd name="T26" fmla="*/ 330 w 464"/>
                <a:gd name="T27" fmla="*/ 231 h 371"/>
                <a:gd name="T28" fmla="*/ 328 w 464"/>
                <a:gd name="T29" fmla="*/ 243 h 371"/>
                <a:gd name="T30" fmla="*/ 322 w 464"/>
                <a:gd name="T31" fmla="*/ 233 h 371"/>
                <a:gd name="T32" fmla="*/ 312 w 464"/>
                <a:gd name="T33" fmla="*/ 233 h 371"/>
                <a:gd name="T34" fmla="*/ 300 w 464"/>
                <a:gd name="T35" fmla="*/ 233 h 371"/>
                <a:gd name="T36" fmla="*/ 306 w 464"/>
                <a:gd name="T37" fmla="*/ 245 h 371"/>
                <a:gd name="T38" fmla="*/ 300 w 464"/>
                <a:gd name="T39" fmla="*/ 253 h 371"/>
                <a:gd name="T40" fmla="*/ 294 w 464"/>
                <a:gd name="T41" fmla="*/ 261 h 371"/>
                <a:gd name="T42" fmla="*/ 286 w 464"/>
                <a:gd name="T43" fmla="*/ 261 h 371"/>
                <a:gd name="T44" fmla="*/ 278 w 464"/>
                <a:gd name="T45" fmla="*/ 277 h 371"/>
                <a:gd name="T46" fmla="*/ 272 w 464"/>
                <a:gd name="T47" fmla="*/ 269 h 371"/>
                <a:gd name="T48" fmla="*/ 260 w 464"/>
                <a:gd name="T49" fmla="*/ 281 h 371"/>
                <a:gd name="T50" fmla="*/ 244 w 464"/>
                <a:gd name="T51" fmla="*/ 301 h 371"/>
                <a:gd name="T52" fmla="*/ 242 w 464"/>
                <a:gd name="T53" fmla="*/ 311 h 371"/>
                <a:gd name="T54" fmla="*/ 232 w 464"/>
                <a:gd name="T55" fmla="*/ 321 h 371"/>
                <a:gd name="T56" fmla="*/ 226 w 464"/>
                <a:gd name="T57" fmla="*/ 335 h 371"/>
                <a:gd name="T58" fmla="*/ 218 w 464"/>
                <a:gd name="T59" fmla="*/ 339 h 371"/>
                <a:gd name="T60" fmla="*/ 208 w 464"/>
                <a:gd name="T61" fmla="*/ 339 h 371"/>
                <a:gd name="T62" fmla="*/ 198 w 464"/>
                <a:gd name="T63" fmla="*/ 339 h 371"/>
                <a:gd name="T64" fmla="*/ 184 w 464"/>
                <a:gd name="T65" fmla="*/ 345 h 371"/>
                <a:gd name="T66" fmla="*/ 170 w 464"/>
                <a:gd name="T67" fmla="*/ 345 h 371"/>
                <a:gd name="T68" fmla="*/ 158 w 464"/>
                <a:gd name="T69" fmla="*/ 351 h 371"/>
                <a:gd name="T70" fmla="*/ 140 w 464"/>
                <a:gd name="T71" fmla="*/ 349 h 371"/>
                <a:gd name="T72" fmla="*/ 124 w 464"/>
                <a:gd name="T73" fmla="*/ 355 h 371"/>
                <a:gd name="T74" fmla="*/ 112 w 464"/>
                <a:gd name="T75" fmla="*/ 361 h 371"/>
                <a:gd name="T76" fmla="*/ 104 w 464"/>
                <a:gd name="T77" fmla="*/ 361 h 371"/>
                <a:gd name="T78" fmla="*/ 94 w 464"/>
                <a:gd name="T79" fmla="*/ 369 h 371"/>
                <a:gd name="T80" fmla="*/ 84 w 464"/>
                <a:gd name="T81" fmla="*/ 367 h 371"/>
                <a:gd name="T82" fmla="*/ 76 w 464"/>
                <a:gd name="T83" fmla="*/ 367 h 371"/>
                <a:gd name="T84" fmla="*/ 66 w 464"/>
                <a:gd name="T85" fmla="*/ 363 h 371"/>
                <a:gd name="T86" fmla="*/ 58 w 464"/>
                <a:gd name="T87" fmla="*/ 363 h 371"/>
                <a:gd name="T88" fmla="*/ 52 w 464"/>
                <a:gd name="T89" fmla="*/ 351 h 371"/>
                <a:gd name="T90" fmla="*/ 42 w 464"/>
                <a:gd name="T91" fmla="*/ 345 h 371"/>
                <a:gd name="T92" fmla="*/ 34 w 464"/>
                <a:gd name="T93" fmla="*/ 339 h 371"/>
                <a:gd name="T94" fmla="*/ 28 w 464"/>
                <a:gd name="T95" fmla="*/ 329 h 371"/>
                <a:gd name="T96" fmla="*/ 26 w 464"/>
                <a:gd name="T97" fmla="*/ 313 h 371"/>
                <a:gd name="T98" fmla="*/ 18 w 464"/>
                <a:gd name="T99" fmla="*/ 295 h 371"/>
                <a:gd name="T100" fmla="*/ 10 w 464"/>
                <a:gd name="T101" fmla="*/ 281 h 371"/>
                <a:gd name="T102" fmla="*/ 2 w 464"/>
                <a:gd name="T103" fmla="*/ 267 h 371"/>
                <a:gd name="T104" fmla="*/ 44 w 464"/>
                <a:gd name="T105" fmla="*/ 241 h 371"/>
                <a:gd name="T106" fmla="*/ 66 w 464"/>
                <a:gd name="T107" fmla="*/ 237 h 371"/>
                <a:gd name="T108" fmla="*/ 82 w 464"/>
                <a:gd name="T109" fmla="*/ 229 h 371"/>
                <a:gd name="T110" fmla="*/ 114 w 464"/>
                <a:gd name="T111" fmla="*/ 223 h 371"/>
                <a:gd name="T112" fmla="*/ 134 w 464"/>
                <a:gd name="T113" fmla="*/ 223 h 371"/>
                <a:gd name="T114" fmla="*/ 172 w 464"/>
                <a:gd name="T115" fmla="*/ 197 h 371"/>
                <a:gd name="T116" fmla="*/ 272 w 464"/>
                <a:gd name="T117" fmla="*/ 118 h 371"/>
                <a:gd name="T118" fmla="*/ 294 w 464"/>
                <a:gd name="T119" fmla="*/ 92 h 371"/>
                <a:gd name="T120" fmla="*/ 382 w 464"/>
                <a:gd name="T121" fmla="*/ 1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4" h="371">
                  <a:moveTo>
                    <a:pt x="390" y="16"/>
                  </a:moveTo>
                  <a:lnTo>
                    <a:pt x="392" y="20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6" y="20"/>
                  </a:lnTo>
                  <a:lnTo>
                    <a:pt x="402" y="24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16"/>
                  </a:lnTo>
                  <a:lnTo>
                    <a:pt x="412" y="16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22" y="16"/>
                  </a:lnTo>
                  <a:lnTo>
                    <a:pt x="426" y="18"/>
                  </a:lnTo>
                  <a:lnTo>
                    <a:pt x="430" y="16"/>
                  </a:lnTo>
                  <a:lnTo>
                    <a:pt x="432" y="18"/>
                  </a:lnTo>
                  <a:lnTo>
                    <a:pt x="436" y="18"/>
                  </a:lnTo>
                  <a:lnTo>
                    <a:pt x="438" y="22"/>
                  </a:lnTo>
                  <a:lnTo>
                    <a:pt x="440" y="24"/>
                  </a:lnTo>
                  <a:lnTo>
                    <a:pt x="442" y="28"/>
                  </a:lnTo>
                  <a:lnTo>
                    <a:pt x="448" y="32"/>
                  </a:lnTo>
                  <a:lnTo>
                    <a:pt x="450" y="36"/>
                  </a:lnTo>
                  <a:lnTo>
                    <a:pt x="452" y="40"/>
                  </a:lnTo>
                  <a:lnTo>
                    <a:pt x="452" y="46"/>
                  </a:lnTo>
                  <a:lnTo>
                    <a:pt x="454" y="52"/>
                  </a:lnTo>
                  <a:lnTo>
                    <a:pt x="456" y="52"/>
                  </a:lnTo>
                  <a:lnTo>
                    <a:pt x="458" y="54"/>
                  </a:lnTo>
                  <a:lnTo>
                    <a:pt x="462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4"/>
                  </a:lnTo>
                  <a:lnTo>
                    <a:pt x="460" y="64"/>
                  </a:lnTo>
                  <a:lnTo>
                    <a:pt x="462" y="68"/>
                  </a:lnTo>
                  <a:lnTo>
                    <a:pt x="464" y="70"/>
                  </a:lnTo>
                  <a:lnTo>
                    <a:pt x="464" y="72"/>
                  </a:lnTo>
                  <a:lnTo>
                    <a:pt x="452" y="82"/>
                  </a:lnTo>
                  <a:lnTo>
                    <a:pt x="448" y="86"/>
                  </a:lnTo>
                  <a:lnTo>
                    <a:pt x="432" y="102"/>
                  </a:lnTo>
                  <a:lnTo>
                    <a:pt x="404" y="130"/>
                  </a:lnTo>
                  <a:lnTo>
                    <a:pt x="388" y="144"/>
                  </a:lnTo>
                  <a:lnTo>
                    <a:pt x="376" y="158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4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0" y="172"/>
                  </a:lnTo>
                  <a:lnTo>
                    <a:pt x="370" y="176"/>
                  </a:lnTo>
                  <a:lnTo>
                    <a:pt x="372" y="178"/>
                  </a:lnTo>
                  <a:lnTo>
                    <a:pt x="372" y="180"/>
                  </a:lnTo>
                  <a:lnTo>
                    <a:pt x="370" y="182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2" y="193"/>
                  </a:lnTo>
                  <a:lnTo>
                    <a:pt x="372" y="195"/>
                  </a:lnTo>
                  <a:lnTo>
                    <a:pt x="370" y="199"/>
                  </a:lnTo>
                  <a:lnTo>
                    <a:pt x="368" y="201"/>
                  </a:lnTo>
                  <a:lnTo>
                    <a:pt x="368" y="203"/>
                  </a:lnTo>
                  <a:lnTo>
                    <a:pt x="370" y="207"/>
                  </a:lnTo>
                  <a:lnTo>
                    <a:pt x="368" y="211"/>
                  </a:lnTo>
                  <a:lnTo>
                    <a:pt x="368" y="213"/>
                  </a:lnTo>
                  <a:lnTo>
                    <a:pt x="366" y="215"/>
                  </a:lnTo>
                  <a:lnTo>
                    <a:pt x="362" y="217"/>
                  </a:lnTo>
                  <a:lnTo>
                    <a:pt x="362" y="219"/>
                  </a:lnTo>
                  <a:lnTo>
                    <a:pt x="360" y="221"/>
                  </a:lnTo>
                  <a:lnTo>
                    <a:pt x="360" y="223"/>
                  </a:lnTo>
                  <a:lnTo>
                    <a:pt x="356" y="225"/>
                  </a:lnTo>
                  <a:lnTo>
                    <a:pt x="356" y="227"/>
                  </a:lnTo>
                  <a:lnTo>
                    <a:pt x="354" y="227"/>
                  </a:lnTo>
                  <a:lnTo>
                    <a:pt x="354" y="229"/>
                  </a:lnTo>
                  <a:lnTo>
                    <a:pt x="352" y="229"/>
                  </a:lnTo>
                  <a:lnTo>
                    <a:pt x="350" y="229"/>
                  </a:lnTo>
                  <a:lnTo>
                    <a:pt x="348" y="229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36" y="231"/>
                  </a:lnTo>
                  <a:lnTo>
                    <a:pt x="330" y="231"/>
                  </a:lnTo>
                  <a:lnTo>
                    <a:pt x="330" y="233"/>
                  </a:lnTo>
                  <a:lnTo>
                    <a:pt x="328" y="235"/>
                  </a:lnTo>
                  <a:lnTo>
                    <a:pt x="328" y="237"/>
                  </a:lnTo>
                  <a:lnTo>
                    <a:pt x="328" y="239"/>
                  </a:lnTo>
                  <a:lnTo>
                    <a:pt x="328" y="241"/>
                  </a:lnTo>
                  <a:lnTo>
                    <a:pt x="328" y="243"/>
                  </a:lnTo>
                  <a:lnTo>
                    <a:pt x="326" y="245"/>
                  </a:lnTo>
                  <a:lnTo>
                    <a:pt x="324" y="243"/>
                  </a:lnTo>
                  <a:lnTo>
                    <a:pt x="322" y="241"/>
                  </a:lnTo>
                  <a:lnTo>
                    <a:pt x="322" y="241"/>
                  </a:lnTo>
                  <a:lnTo>
                    <a:pt x="320" y="239"/>
                  </a:lnTo>
                  <a:lnTo>
                    <a:pt x="322" y="233"/>
                  </a:lnTo>
                  <a:lnTo>
                    <a:pt x="320" y="233"/>
                  </a:lnTo>
                  <a:lnTo>
                    <a:pt x="320" y="231"/>
                  </a:lnTo>
                  <a:lnTo>
                    <a:pt x="318" y="229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2" y="233"/>
                  </a:lnTo>
                  <a:lnTo>
                    <a:pt x="312" y="235"/>
                  </a:lnTo>
                  <a:lnTo>
                    <a:pt x="310" y="237"/>
                  </a:lnTo>
                  <a:lnTo>
                    <a:pt x="308" y="237"/>
                  </a:lnTo>
                  <a:lnTo>
                    <a:pt x="304" y="231"/>
                  </a:lnTo>
                  <a:lnTo>
                    <a:pt x="302" y="231"/>
                  </a:lnTo>
                  <a:lnTo>
                    <a:pt x="300" y="233"/>
                  </a:lnTo>
                  <a:lnTo>
                    <a:pt x="300" y="237"/>
                  </a:lnTo>
                  <a:lnTo>
                    <a:pt x="298" y="241"/>
                  </a:lnTo>
                  <a:lnTo>
                    <a:pt x="300" y="243"/>
                  </a:lnTo>
                  <a:lnTo>
                    <a:pt x="302" y="241"/>
                  </a:lnTo>
                  <a:lnTo>
                    <a:pt x="304" y="243"/>
                  </a:lnTo>
                  <a:lnTo>
                    <a:pt x="306" y="245"/>
                  </a:lnTo>
                  <a:lnTo>
                    <a:pt x="306" y="245"/>
                  </a:lnTo>
                  <a:lnTo>
                    <a:pt x="306" y="247"/>
                  </a:lnTo>
                  <a:lnTo>
                    <a:pt x="308" y="247"/>
                  </a:lnTo>
                  <a:lnTo>
                    <a:pt x="306" y="249"/>
                  </a:lnTo>
                  <a:lnTo>
                    <a:pt x="302" y="251"/>
                  </a:lnTo>
                  <a:lnTo>
                    <a:pt x="300" y="253"/>
                  </a:lnTo>
                  <a:lnTo>
                    <a:pt x="300" y="253"/>
                  </a:lnTo>
                  <a:lnTo>
                    <a:pt x="300" y="255"/>
                  </a:lnTo>
                  <a:lnTo>
                    <a:pt x="300" y="259"/>
                  </a:lnTo>
                  <a:lnTo>
                    <a:pt x="298" y="261"/>
                  </a:lnTo>
                  <a:lnTo>
                    <a:pt x="296" y="261"/>
                  </a:lnTo>
                  <a:lnTo>
                    <a:pt x="294" y="261"/>
                  </a:lnTo>
                  <a:lnTo>
                    <a:pt x="292" y="261"/>
                  </a:lnTo>
                  <a:lnTo>
                    <a:pt x="288" y="257"/>
                  </a:lnTo>
                  <a:lnTo>
                    <a:pt x="288" y="259"/>
                  </a:lnTo>
                  <a:lnTo>
                    <a:pt x="286" y="259"/>
                  </a:lnTo>
                  <a:lnTo>
                    <a:pt x="286" y="261"/>
                  </a:lnTo>
                  <a:lnTo>
                    <a:pt x="286" y="261"/>
                  </a:lnTo>
                  <a:lnTo>
                    <a:pt x="284" y="265"/>
                  </a:lnTo>
                  <a:lnTo>
                    <a:pt x="284" y="269"/>
                  </a:lnTo>
                  <a:lnTo>
                    <a:pt x="284" y="273"/>
                  </a:lnTo>
                  <a:lnTo>
                    <a:pt x="282" y="275"/>
                  </a:lnTo>
                  <a:lnTo>
                    <a:pt x="280" y="277"/>
                  </a:lnTo>
                  <a:lnTo>
                    <a:pt x="278" y="277"/>
                  </a:lnTo>
                  <a:lnTo>
                    <a:pt x="278" y="275"/>
                  </a:lnTo>
                  <a:lnTo>
                    <a:pt x="278" y="275"/>
                  </a:lnTo>
                  <a:lnTo>
                    <a:pt x="278" y="271"/>
                  </a:lnTo>
                  <a:lnTo>
                    <a:pt x="278" y="269"/>
                  </a:lnTo>
                  <a:lnTo>
                    <a:pt x="274" y="269"/>
                  </a:lnTo>
                  <a:lnTo>
                    <a:pt x="272" y="269"/>
                  </a:lnTo>
                  <a:lnTo>
                    <a:pt x="270" y="273"/>
                  </a:lnTo>
                  <a:lnTo>
                    <a:pt x="270" y="279"/>
                  </a:lnTo>
                  <a:lnTo>
                    <a:pt x="270" y="279"/>
                  </a:lnTo>
                  <a:lnTo>
                    <a:pt x="266" y="281"/>
                  </a:lnTo>
                  <a:lnTo>
                    <a:pt x="264" y="281"/>
                  </a:lnTo>
                  <a:lnTo>
                    <a:pt x="260" y="281"/>
                  </a:lnTo>
                  <a:lnTo>
                    <a:pt x="256" y="285"/>
                  </a:lnTo>
                  <a:lnTo>
                    <a:pt x="252" y="289"/>
                  </a:lnTo>
                  <a:lnTo>
                    <a:pt x="248" y="291"/>
                  </a:lnTo>
                  <a:lnTo>
                    <a:pt x="246" y="293"/>
                  </a:lnTo>
                  <a:lnTo>
                    <a:pt x="246" y="297"/>
                  </a:lnTo>
                  <a:lnTo>
                    <a:pt x="244" y="301"/>
                  </a:lnTo>
                  <a:lnTo>
                    <a:pt x="248" y="303"/>
                  </a:lnTo>
                  <a:lnTo>
                    <a:pt x="248" y="305"/>
                  </a:lnTo>
                  <a:lnTo>
                    <a:pt x="244" y="305"/>
                  </a:lnTo>
                  <a:lnTo>
                    <a:pt x="244" y="307"/>
                  </a:lnTo>
                  <a:lnTo>
                    <a:pt x="242" y="309"/>
                  </a:lnTo>
                  <a:lnTo>
                    <a:pt x="242" y="311"/>
                  </a:lnTo>
                  <a:lnTo>
                    <a:pt x="242" y="313"/>
                  </a:lnTo>
                  <a:lnTo>
                    <a:pt x="240" y="315"/>
                  </a:lnTo>
                  <a:lnTo>
                    <a:pt x="236" y="315"/>
                  </a:lnTo>
                  <a:lnTo>
                    <a:pt x="236" y="317"/>
                  </a:lnTo>
                  <a:lnTo>
                    <a:pt x="234" y="319"/>
                  </a:lnTo>
                  <a:lnTo>
                    <a:pt x="232" y="321"/>
                  </a:lnTo>
                  <a:lnTo>
                    <a:pt x="230" y="323"/>
                  </a:lnTo>
                  <a:lnTo>
                    <a:pt x="232" y="327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28" y="331"/>
                  </a:lnTo>
                  <a:lnTo>
                    <a:pt x="226" y="335"/>
                  </a:lnTo>
                  <a:lnTo>
                    <a:pt x="224" y="335"/>
                  </a:lnTo>
                  <a:lnTo>
                    <a:pt x="224" y="337"/>
                  </a:lnTo>
                  <a:lnTo>
                    <a:pt x="224" y="339"/>
                  </a:lnTo>
                  <a:lnTo>
                    <a:pt x="222" y="341"/>
                  </a:lnTo>
                  <a:lnTo>
                    <a:pt x="220" y="341"/>
                  </a:lnTo>
                  <a:lnTo>
                    <a:pt x="218" y="339"/>
                  </a:lnTo>
                  <a:lnTo>
                    <a:pt x="214" y="337"/>
                  </a:lnTo>
                  <a:lnTo>
                    <a:pt x="214" y="337"/>
                  </a:lnTo>
                  <a:lnTo>
                    <a:pt x="212" y="339"/>
                  </a:lnTo>
                  <a:lnTo>
                    <a:pt x="212" y="339"/>
                  </a:lnTo>
                  <a:lnTo>
                    <a:pt x="210" y="339"/>
                  </a:lnTo>
                  <a:lnTo>
                    <a:pt x="208" y="339"/>
                  </a:lnTo>
                  <a:lnTo>
                    <a:pt x="206" y="339"/>
                  </a:lnTo>
                  <a:lnTo>
                    <a:pt x="204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0" y="339"/>
                  </a:lnTo>
                  <a:lnTo>
                    <a:pt x="198" y="339"/>
                  </a:lnTo>
                  <a:lnTo>
                    <a:pt x="196" y="339"/>
                  </a:lnTo>
                  <a:lnTo>
                    <a:pt x="194" y="341"/>
                  </a:lnTo>
                  <a:lnTo>
                    <a:pt x="188" y="341"/>
                  </a:lnTo>
                  <a:lnTo>
                    <a:pt x="188" y="341"/>
                  </a:lnTo>
                  <a:lnTo>
                    <a:pt x="188" y="343"/>
                  </a:lnTo>
                  <a:lnTo>
                    <a:pt x="184" y="345"/>
                  </a:lnTo>
                  <a:lnTo>
                    <a:pt x="180" y="345"/>
                  </a:lnTo>
                  <a:lnTo>
                    <a:pt x="178" y="345"/>
                  </a:lnTo>
                  <a:lnTo>
                    <a:pt x="176" y="347"/>
                  </a:lnTo>
                  <a:lnTo>
                    <a:pt x="172" y="343"/>
                  </a:lnTo>
                  <a:lnTo>
                    <a:pt x="170" y="343"/>
                  </a:lnTo>
                  <a:lnTo>
                    <a:pt x="170" y="345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2" y="347"/>
                  </a:lnTo>
                  <a:lnTo>
                    <a:pt x="158" y="351"/>
                  </a:lnTo>
                  <a:lnTo>
                    <a:pt x="154" y="351"/>
                  </a:lnTo>
                  <a:lnTo>
                    <a:pt x="152" y="351"/>
                  </a:lnTo>
                  <a:lnTo>
                    <a:pt x="148" y="351"/>
                  </a:lnTo>
                  <a:lnTo>
                    <a:pt x="146" y="351"/>
                  </a:lnTo>
                  <a:lnTo>
                    <a:pt x="142" y="349"/>
                  </a:lnTo>
                  <a:lnTo>
                    <a:pt x="140" y="349"/>
                  </a:lnTo>
                  <a:lnTo>
                    <a:pt x="136" y="353"/>
                  </a:lnTo>
                  <a:lnTo>
                    <a:pt x="134" y="353"/>
                  </a:lnTo>
                  <a:lnTo>
                    <a:pt x="130" y="353"/>
                  </a:lnTo>
                  <a:lnTo>
                    <a:pt x="128" y="353"/>
                  </a:lnTo>
                  <a:lnTo>
                    <a:pt x="126" y="355"/>
                  </a:lnTo>
                  <a:lnTo>
                    <a:pt x="124" y="355"/>
                  </a:lnTo>
                  <a:lnTo>
                    <a:pt x="122" y="357"/>
                  </a:lnTo>
                  <a:lnTo>
                    <a:pt x="118" y="359"/>
                  </a:lnTo>
                  <a:lnTo>
                    <a:pt x="116" y="357"/>
                  </a:lnTo>
                  <a:lnTo>
                    <a:pt x="114" y="357"/>
                  </a:lnTo>
                  <a:lnTo>
                    <a:pt x="114" y="359"/>
                  </a:lnTo>
                  <a:lnTo>
                    <a:pt x="112" y="361"/>
                  </a:lnTo>
                  <a:lnTo>
                    <a:pt x="110" y="363"/>
                  </a:lnTo>
                  <a:lnTo>
                    <a:pt x="110" y="365"/>
                  </a:lnTo>
                  <a:lnTo>
                    <a:pt x="108" y="367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1"/>
                  </a:lnTo>
                  <a:lnTo>
                    <a:pt x="100" y="361"/>
                  </a:lnTo>
                  <a:lnTo>
                    <a:pt x="98" y="363"/>
                  </a:lnTo>
                  <a:lnTo>
                    <a:pt x="96" y="365"/>
                  </a:lnTo>
                  <a:lnTo>
                    <a:pt x="96" y="367"/>
                  </a:lnTo>
                  <a:lnTo>
                    <a:pt x="96" y="369"/>
                  </a:lnTo>
                  <a:lnTo>
                    <a:pt x="94" y="369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7"/>
                  </a:lnTo>
                  <a:lnTo>
                    <a:pt x="88" y="369"/>
                  </a:lnTo>
                  <a:lnTo>
                    <a:pt x="88" y="369"/>
                  </a:lnTo>
                  <a:lnTo>
                    <a:pt x="84" y="367"/>
                  </a:lnTo>
                  <a:lnTo>
                    <a:pt x="82" y="367"/>
                  </a:lnTo>
                  <a:lnTo>
                    <a:pt x="80" y="369"/>
                  </a:lnTo>
                  <a:lnTo>
                    <a:pt x="80" y="371"/>
                  </a:lnTo>
                  <a:lnTo>
                    <a:pt x="78" y="371"/>
                  </a:lnTo>
                  <a:lnTo>
                    <a:pt x="78" y="369"/>
                  </a:lnTo>
                  <a:lnTo>
                    <a:pt x="76" y="367"/>
                  </a:lnTo>
                  <a:lnTo>
                    <a:pt x="74" y="365"/>
                  </a:lnTo>
                  <a:lnTo>
                    <a:pt x="72" y="365"/>
                  </a:lnTo>
                  <a:lnTo>
                    <a:pt x="70" y="365"/>
                  </a:lnTo>
                  <a:lnTo>
                    <a:pt x="68" y="363"/>
                  </a:lnTo>
                  <a:lnTo>
                    <a:pt x="68" y="363"/>
                  </a:lnTo>
                  <a:lnTo>
                    <a:pt x="66" y="363"/>
                  </a:lnTo>
                  <a:lnTo>
                    <a:pt x="66" y="361"/>
                  </a:lnTo>
                  <a:lnTo>
                    <a:pt x="64" y="361"/>
                  </a:lnTo>
                  <a:lnTo>
                    <a:pt x="62" y="359"/>
                  </a:lnTo>
                  <a:lnTo>
                    <a:pt x="62" y="361"/>
                  </a:lnTo>
                  <a:lnTo>
                    <a:pt x="60" y="363"/>
                  </a:lnTo>
                  <a:lnTo>
                    <a:pt x="58" y="363"/>
                  </a:lnTo>
                  <a:lnTo>
                    <a:pt x="54" y="363"/>
                  </a:lnTo>
                  <a:lnTo>
                    <a:pt x="54" y="361"/>
                  </a:lnTo>
                  <a:lnTo>
                    <a:pt x="54" y="359"/>
                  </a:lnTo>
                  <a:lnTo>
                    <a:pt x="54" y="355"/>
                  </a:lnTo>
                  <a:lnTo>
                    <a:pt x="52" y="353"/>
                  </a:lnTo>
                  <a:lnTo>
                    <a:pt x="52" y="351"/>
                  </a:lnTo>
                  <a:lnTo>
                    <a:pt x="48" y="349"/>
                  </a:lnTo>
                  <a:lnTo>
                    <a:pt x="46" y="349"/>
                  </a:lnTo>
                  <a:lnTo>
                    <a:pt x="46" y="349"/>
                  </a:lnTo>
                  <a:lnTo>
                    <a:pt x="44" y="347"/>
                  </a:lnTo>
                  <a:lnTo>
                    <a:pt x="42" y="345"/>
                  </a:lnTo>
                  <a:lnTo>
                    <a:pt x="42" y="345"/>
                  </a:lnTo>
                  <a:lnTo>
                    <a:pt x="40" y="343"/>
                  </a:lnTo>
                  <a:lnTo>
                    <a:pt x="40" y="345"/>
                  </a:lnTo>
                  <a:lnTo>
                    <a:pt x="38" y="343"/>
                  </a:lnTo>
                  <a:lnTo>
                    <a:pt x="36" y="341"/>
                  </a:lnTo>
                  <a:lnTo>
                    <a:pt x="36" y="339"/>
                  </a:lnTo>
                  <a:lnTo>
                    <a:pt x="34" y="339"/>
                  </a:lnTo>
                  <a:lnTo>
                    <a:pt x="32" y="337"/>
                  </a:lnTo>
                  <a:lnTo>
                    <a:pt x="30" y="335"/>
                  </a:lnTo>
                  <a:lnTo>
                    <a:pt x="30" y="333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28" y="329"/>
                  </a:lnTo>
                  <a:lnTo>
                    <a:pt x="26" y="325"/>
                  </a:lnTo>
                  <a:lnTo>
                    <a:pt x="26" y="323"/>
                  </a:lnTo>
                  <a:lnTo>
                    <a:pt x="28" y="319"/>
                  </a:lnTo>
                  <a:lnTo>
                    <a:pt x="28" y="317"/>
                  </a:lnTo>
                  <a:lnTo>
                    <a:pt x="26" y="315"/>
                  </a:lnTo>
                  <a:lnTo>
                    <a:pt x="26" y="313"/>
                  </a:lnTo>
                  <a:lnTo>
                    <a:pt x="24" y="311"/>
                  </a:lnTo>
                  <a:lnTo>
                    <a:pt x="24" y="309"/>
                  </a:lnTo>
                  <a:lnTo>
                    <a:pt x="22" y="305"/>
                  </a:lnTo>
                  <a:lnTo>
                    <a:pt x="20" y="301"/>
                  </a:lnTo>
                  <a:lnTo>
                    <a:pt x="18" y="297"/>
                  </a:lnTo>
                  <a:lnTo>
                    <a:pt x="18" y="295"/>
                  </a:lnTo>
                  <a:lnTo>
                    <a:pt x="16" y="293"/>
                  </a:lnTo>
                  <a:lnTo>
                    <a:pt x="16" y="291"/>
                  </a:lnTo>
                  <a:lnTo>
                    <a:pt x="14" y="289"/>
                  </a:lnTo>
                  <a:lnTo>
                    <a:pt x="12" y="285"/>
                  </a:lnTo>
                  <a:lnTo>
                    <a:pt x="10" y="283"/>
                  </a:lnTo>
                  <a:lnTo>
                    <a:pt x="10" y="281"/>
                  </a:lnTo>
                  <a:lnTo>
                    <a:pt x="8" y="279"/>
                  </a:lnTo>
                  <a:lnTo>
                    <a:pt x="4" y="279"/>
                  </a:lnTo>
                  <a:lnTo>
                    <a:pt x="2" y="277"/>
                  </a:lnTo>
                  <a:lnTo>
                    <a:pt x="0" y="273"/>
                  </a:lnTo>
                  <a:lnTo>
                    <a:pt x="2" y="271"/>
                  </a:lnTo>
                  <a:lnTo>
                    <a:pt x="2" y="267"/>
                  </a:lnTo>
                  <a:lnTo>
                    <a:pt x="20" y="249"/>
                  </a:lnTo>
                  <a:lnTo>
                    <a:pt x="22" y="249"/>
                  </a:lnTo>
                  <a:lnTo>
                    <a:pt x="26" y="249"/>
                  </a:lnTo>
                  <a:lnTo>
                    <a:pt x="32" y="247"/>
                  </a:lnTo>
                  <a:lnTo>
                    <a:pt x="42" y="243"/>
                  </a:lnTo>
                  <a:lnTo>
                    <a:pt x="44" y="241"/>
                  </a:lnTo>
                  <a:lnTo>
                    <a:pt x="50" y="239"/>
                  </a:lnTo>
                  <a:lnTo>
                    <a:pt x="54" y="241"/>
                  </a:lnTo>
                  <a:lnTo>
                    <a:pt x="56" y="241"/>
                  </a:lnTo>
                  <a:lnTo>
                    <a:pt x="62" y="239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6" y="235"/>
                  </a:lnTo>
                  <a:lnTo>
                    <a:pt x="70" y="233"/>
                  </a:lnTo>
                  <a:lnTo>
                    <a:pt x="74" y="231"/>
                  </a:lnTo>
                  <a:lnTo>
                    <a:pt x="76" y="229"/>
                  </a:lnTo>
                  <a:lnTo>
                    <a:pt x="78" y="229"/>
                  </a:lnTo>
                  <a:lnTo>
                    <a:pt x="82" y="229"/>
                  </a:lnTo>
                  <a:lnTo>
                    <a:pt x="94" y="227"/>
                  </a:lnTo>
                  <a:lnTo>
                    <a:pt x="96" y="225"/>
                  </a:lnTo>
                  <a:lnTo>
                    <a:pt x="104" y="225"/>
                  </a:lnTo>
                  <a:lnTo>
                    <a:pt x="108" y="225"/>
                  </a:lnTo>
                  <a:lnTo>
                    <a:pt x="112" y="225"/>
                  </a:lnTo>
                  <a:lnTo>
                    <a:pt x="114" y="223"/>
                  </a:lnTo>
                  <a:lnTo>
                    <a:pt x="116" y="225"/>
                  </a:lnTo>
                  <a:lnTo>
                    <a:pt x="120" y="223"/>
                  </a:lnTo>
                  <a:lnTo>
                    <a:pt x="122" y="225"/>
                  </a:lnTo>
                  <a:lnTo>
                    <a:pt x="124" y="225"/>
                  </a:lnTo>
                  <a:lnTo>
                    <a:pt x="130" y="223"/>
                  </a:lnTo>
                  <a:lnTo>
                    <a:pt x="134" y="223"/>
                  </a:lnTo>
                  <a:lnTo>
                    <a:pt x="138" y="221"/>
                  </a:lnTo>
                  <a:lnTo>
                    <a:pt x="142" y="219"/>
                  </a:lnTo>
                  <a:lnTo>
                    <a:pt x="148" y="219"/>
                  </a:lnTo>
                  <a:lnTo>
                    <a:pt x="150" y="217"/>
                  </a:lnTo>
                  <a:lnTo>
                    <a:pt x="166" y="203"/>
                  </a:lnTo>
                  <a:lnTo>
                    <a:pt x="172" y="197"/>
                  </a:lnTo>
                  <a:lnTo>
                    <a:pt x="186" y="186"/>
                  </a:lnTo>
                  <a:lnTo>
                    <a:pt x="190" y="180"/>
                  </a:lnTo>
                  <a:lnTo>
                    <a:pt x="238" y="134"/>
                  </a:lnTo>
                  <a:lnTo>
                    <a:pt x="256" y="134"/>
                  </a:lnTo>
                  <a:lnTo>
                    <a:pt x="272" y="134"/>
                  </a:lnTo>
                  <a:lnTo>
                    <a:pt x="272" y="118"/>
                  </a:lnTo>
                  <a:lnTo>
                    <a:pt x="284" y="118"/>
                  </a:lnTo>
                  <a:lnTo>
                    <a:pt x="284" y="104"/>
                  </a:lnTo>
                  <a:lnTo>
                    <a:pt x="294" y="104"/>
                  </a:lnTo>
                  <a:lnTo>
                    <a:pt x="294" y="96"/>
                  </a:lnTo>
                  <a:lnTo>
                    <a:pt x="294" y="94"/>
                  </a:lnTo>
                  <a:lnTo>
                    <a:pt x="294" y="92"/>
                  </a:lnTo>
                  <a:lnTo>
                    <a:pt x="294" y="80"/>
                  </a:lnTo>
                  <a:lnTo>
                    <a:pt x="356" y="22"/>
                  </a:lnTo>
                  <a:lnTo>
                    <a:pt x="378" y="0"/>
                  </a:lnTo>
                  <a:lnTo>
                    <a:pt x="378" y="4"/>
                  </a:lnTo>
                  <a:lnTo>
                    <a:pt x="382" y="6"/>
                  </a:lnTo>
                  <a:lnTo>
                    <a:pt x="382" y="10"/>
                  </a:lnTo>
                  <a:lnTo>
                    <a:pt x="384" y="14"/>
                  </a:lnTo>
                  <a:lnTo>
                    <a:pt x="386" y="14"/>
                  </a:lnTo>
                  <a:lnTo>
                    <a:pt x="390" y="16"/>
                  </a:lnTo>
                  <a:lnTo>
                    <a:pt x="390" y="16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4571999" y="3779843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2 w 4"/>
                <a:gd name="T9" fmla="*/ 2 h 2"/>
                <a:gd name="T10" fmla="*/ 2 w 4"/>
                <a:gd name="T11" fmla="*/ 2 h 2"/>
                <a:gd name="T12" fmla="*/ 0 w 4"/>
                <a:gd name="T13" fmla="*/ 0 h 2"/>
                <a:gd name="T14" fmla="*/ 2 w 4"/>
                <a:gd name="T15" fmla="*/ 0 h 2"/>
                <a:gd name="T16" fmla="*/ 2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4578349" y="378619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4610099" y="380524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4857749" y="3817943"/>
              <a:ext cx="203200" cy="347663"/>
            </a:xfrm>
            <a:custGeom>
              <a:avLst/>
              <a:gdLst>
                <a:gd name="T0" fmla="*/ 40 w 128"/>
                <a:gd name="T1" fmla="*/ 16 h 219"/>
                <a:gd name="T2" fmla="*/ 42 w 128"/>
                <a:gd name="T3" fmla="*/ 20 h 219"/>
                <a:gd name="T4" fmla="*/ 38 w 128"/>
                <a:gd name="T5" fmla="*/ 26 h 219"/>
                <a:gd name="T6" fmla="*/ 44 w 128"/>
                <a:gd name="T7" fmla="*/ 30 h 219"/>
                <a:gd name="T8" fmla="*/ 46 w 128"/>
                <a:gd name="T9" fmla="*/ 36 h 219"/>
                <a:gd name="T10" fmla="*/ 48 w 128"/>
                <a:gd name="T11" fmla="*/ 42 h 219"/>
                <a:gd name="T12" fmla="*/ 62 w 128"/>
                <a:gd name="T13" fmla="*/ 46 h 219"/>
                <a:gd name="T14" fmla="*/ 68 w 128"/>
                <a:gd name="T15" fmla="*/ 52 h 219"/>
                <a:gd name="T16" fmla="*/ 70 w 128"/>
                <a:gd name="T17" fmla="*/ 52 h 219"/>
                <a:gd name="T18" fmla="*/ 78 w 128"/>
                <a:gd name="T19" fmla="*/ 50 h 219"/>
                <a:gd name="T20" fmla="*/ 80 w 128"/>
                <a:gd name="T21" fmla="*/ 60 h 219"/>
                <a:gd name="T22" fmla="*/ 84 w 128"/>
                <a:gd name="T23" fmla="*/ 58 h 219"/>
                <a:gd name="T24" fmla="*/ 88 w 128"/>
                <a:gd name="T25" fmla="*/ 64 h 219"/>
                <a:gd name="T26" fmla="*/ 94 w 128"/>
                <a:gd name="T27" fmla="*/ 62 h 219"/>
                <a:gd name="T28" fmla="*/ 94 w 128"/>
                <a:gd name="T29" fmla="*/ 68 h 219"/>
                <a:gd name="T30" fmla="*/ 96 w 128"/>
                <a:gd name="T31" fmla="*/ 72 h 219"/>
                <a:gd name="T32" fmla="*/ 96 w 128"/>
                <a:gd name="T33" fmla="*/ 70 h 219"/>
                <a:gd name="T34" fmla="*/ 102 w 128"/>
                <a:gd name="T35" fmla="*/ 70 h 219"/>
                <a:gd name="T36" fmla="*/ 110 w 128"/>
                <a:gd name="T37" fmla="*/ 78 h 219"/>
                <a:gd name="T38" fmla="*/ 114 w 128"/>
                <a:gd name="T39" fmla="*/ 80 h 219"/>
                <a:gd name="T40" fmla="*/ 112 w 128"/>
                <a:gd name="T41" fmla="*/ 76 h 219"/>
                <a:gd name="T42" fmla="*/ 120 w 128"/>
                <a:gd name="T43" fmla="*/ 80 h 219"/>
                <a:gd name="T44" fmla="*/ 128 w 128"/>
                <a:gd name="T45" fmla="*/ 92 h 219"/>
                <a:gd name="T46" fmla="*/ 118 w 128"/>
                <a:gd name="T47" fmla="*/ 94 h 219"/>
                <a:gd name="T48" fmla="*/ 110 w 128"/>
                <a:gd name="T49" fmla="*/ 94 h 219"/>
                <a:gd name="T50" fmla="*/ 100 w 128"/>
                <a:gd name="T51" fmla="*/ 104 h 219"/>
                <a:gd name="T52" fmla="*/ 102 w 128"/>
                <a:gd name="T53" fmla="*/ 114 h 219"/>
                <a:gd name="T54" fmla="*/ 102 w 128"/>
                <a:gd name="T55" fmla="*/ 142 h 219"/>
                <a:gd name="T56" fmla="*/ 112 w 128"/>
                <a:gd name="T57" fmla="*/ 175 h 219"/>
                <a:gd name="T58" fmla="*/ 68 w 128"/>
                <a:gd name="T59" fmla="*/ 219 h 219"/>
                <a:gd name="T60" fmla="*/ 58 w 128"/>
                <a:gd name="T61" fmla="*/ 217 h 219"/>
                <a:gd name="T62" fmla="*/ 54 w 128"/>
                <a:gd name="T63" fmla="*/ 213 h 219"/>
                <a:gd name="T64" fmla="*/ 54 w 128"/>
                <a:gd name="T65" fmla="*/ 207 h 219"/>
                <a:gd name="T66" fmla="*/ 50 w 128"/>
                <a:gd name="T67" fmla="*/ 203 h 219"/>
                <a:gd name="T68" fmla="*/ 46 w 128"/>
                <a:gd name="T69" fmla="*/ 197 h 219"/>
                <a:gd name="T70" fmla="*/ 40 w 128"/>
                <a:gd name="T71" fmla="*/ 191 h 219"/>
                <a:gd name="T72" fmla="*/ 36 w 128"/>
                <a:gd name="T73" fmla="*/ 191 h 219"/>
                <a:gd name="T74" fmla="*/ 34 w 128"/>
                <a:gd name="T75" fmla="*/ 183 h 219"/>
                <a:gd name="T76" fmla="*/ 34 w 128"/>
                <a:gd name="T77" fmla="*/ 177 h 219"/>
                <a:gd name="T78" fmla="*/ 32 w 128"/>
                <a:gd name="T79" fmla="*/ 165 h 219"/>
                <a:gd name="T80" fmla="*/ 34 w 128"/>
                <a:gd name="T81" fmla="*/ 160 h 219"/>
                <a:gd name="T82" fmla="*/ 34 w 128"/>
                <a:gd name="T83" fmla="*/ 148 h 219"/>
                <a:gd name="T84" fmla="*/ 36 w 128"/>
                <a:gd name="T85" fmla="*/ 138 h 219"/>
                <a:gd name="T86" fmla="*/ 36 w 128"/>
                <a:gd name="T87" fmla="*/ 128 h 219"/>
                <a:gd name="T88" fmla="*/ 32 w 128"/>
                <a:gd name="T89" fmla="*/ 122 h 219"/>
                <a:gd name="T90" fmla="*/ 30 w 128"/>
                <a:gd name="T91" fmla="*/ 118 h 219"/>
                <a:gd name="T92" fmla="*/ 28 w 128"/>
                <a:gd name="T93" fmla="*/ 112 h 219"/>
                <a:gd name="T94" fmla="*/ 26 w 128"/>
                <a:gd name="T95" fmla="*/ 106 h 219"/>
                <a:gd name="T96" fmla="*/ 22 w 128"/>
                <a:gd name="T97" fmla="*/ 98 h 219"/>
                <a:gd name="T98" fmla="*/ 18 w 128"/>
                <a:gd name="T99" fmla="*/ 80 h 219"/>
                <a:gd name="T100" fmla="*/ 6 w 128"/>
                <a:gd name="T101" fmla="*/ 78 h 219"/>
                <a:gd name="T102" fmla="*/ 4 w 128"/>
                <a:gd name="T103" fmla="*/ 74 h 219"/>
                <a:gd name="T104" fmla="*/ 0 w 128"/>
                <a:gd name="T105" fmla="*/ 66 h 219"/>
                <a:gd name="T106" fmla="*/ 0 w 128"/>
                <a:gd name="T107" fmla="*/ 62 h 219"/>
                <a:gd name="T108" fmla="*/ 2 w 128"/>
                <a:gd name="T109" fmla="*/ 54 h 219"/>
                <a:gd name="T110" fmla="*/ 0 w 128"/>
                <a:gd name="T111" fmla="*/ 50 h 219"/>
                <a:gd name="T112" fmla="*/ 0 w 128"/>
                <a:gd name="T113" fmla="*/ 46 h 219"/>
                <a:gd name="T114" fmla="*/ 2 w 128"/>
                <a:gd name="T115" fmla="*/ 42 h 219"/>
                <a:gd name="T116" fmla="*/ 6 w 128"/>
                <a:gd name="T117" fmla="*/ 38 h 219"/>
                <a:gd name="T118" fmla="*/ 8 w 128"/>
                <a:gd name="T119" fmla="*/ 32 h 219"/>
                <a:gd name="T120" fmla="*/ 6 w 128"/>
                <a:gd name="T121" fmla="*/ 16 h 219"/>
                <a:gd name="T122" fmla="*/ 6 w 128"/>
                <a:gd name="T123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" h="219">
                  <a:moveTo>
                    <a:pt x="40" y="0"/>
                  </a:move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0" y="52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0" y="58"/>
                  </a:lnTo>
                  <a:lnTo>
                    <a:pt x="80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0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2" y="72"/>
                  </a:lnTo>
                  <a:lnTo>
                    <a:pt x="92" y="74"/>
                  </a:lnTo>
                  <a:lnTo>
                    <a:pt x="94" y="74"/>
                  </a:lnTo>
                  <a:lnTo>
                    <a:pt x="94" y="72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104" y="72"/>
                  </a:lnTo>
                  <a:lnTo>
                    <a:pt x="104" y="74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8" y="76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0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2" y="80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78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24" y="90"/>
                  </a:lnTo>
                  <a:lnTo>
                    <a:pt x="126" y="90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28" y="92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6" y="94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8" y="94"/>
                  </a:lnTo>
                  <a:lnTo>
                    <a:pt x="106" y="96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0" y="106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100" y="110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0" y="122"/>
                  </a:lnTo>
                  <a:lnTo>
                    <a:pt x="98" y="124"/>
                  </a:lnTo>
                  <a:lnTo>
                    <a:pt x="98" y="126"/>
                  </a:lnTo>
                  <a:lnTo>
                    <a:pt x="98" y="128"/>
                  </a:lnTo>
                  <a:lnTo>
                    <a:pt x="100" y="134"/>
                  </a:lnTo>
                  <a:lnTo>
                    <a:pt x="104" y="138"/>
                  </a:lnTo>
                  <a:lnTo>
                    <a:pt x="106" y="140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6"/>
                  </a:lnTo>
                  <a:lnTo>
                    <a:pt x="108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08" y="152"/>
                  </a:lnTo>
                  <a:lnTo>
                    <a:pt x="112" y="152"/>
                  </a:lnTo>
                  <a:lnTo>
                    <a:pt x="112" y="156"/>
                  </a:lnTo>
                  <a:lnTo>
                    <a:pt x="112" y="175"/>
                  </a:lnTo>
                  <a:lnTo>
                    <a:pt x="112" y="179"/>
                  </a:lnTo>
                  <a:lnTo>
                    <a:pt x="84" y="179"/>
                  </a:lnTo>
                  <a:lnTo>
                    <a:pt x="84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62" y="191"/>
                  </a:lnTo>
                  <a:lnTo>
                    <a:pt x="64" y="203"/>
                  </a:lnTo>
                  <a:lnTo>
                    <a:pt x="70" y="217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6" y="217"/>
                  </a:lnTo>
                  <a:lnTo>
                    <a:pt x="62" y="215"/>
                  </a:lnTo>
                  <a:lnTo>
                    <a:pt x="60" y="215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8" y="217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6" y="213"/>
                  </a:lnTo>
                  <a:lnTo>
                    <a:pt x="56" y="211"/>
                  </a:lnTo>
                  <a:lnTo>
                    <a:pt x="56" y="211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4" y="209"/>
                  </a:lnTo>
                  <a:lnTo>
                    <a:pt x="54" y="207"/>
                  </a:lnTo>
                  <a:lnTo>
                    <a:pt x="54" y="207"/>
                  </a:lnTo>
                  <a:lnTo>
                    <a:pt x="54" y="207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6" y="197"/>
                  </a:lnTo>
                  <a:lnTo>
                    <a:pt x="46" y="197"/>
                  </a:lnTo>
                  <a:lnTo>
                    <a:pt x="46" y="195"/>
                  </a:lnTo>
                  <a:lnTo>
                    <a:pt x="46" y="195"/>
                  </a:lnTo>
                  <a:lnTo>
                    <a:pt x="44" y="195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2" y="193"/>
                  </a:lnTo>
                  <a:lnTo>
                    <a:pt x="42" y="191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40" y="193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6" y="189"/>
                  </a:lnTo>
                  <a:lnTo>
                    <a:pt x="36" y="187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4" y="179"/>
                  </a:lnTo>
                  <a:lnTo>
                    <a:pt x="34" y="177"/>
                  </a:lnTo>
                  <a:lnTo>
                    <a:pt x="34" y="177"/>
                  </a:lnTo>
                  <a:lnTo>
                    <a:pt x="32" y="175"/>
                  </a:lnTo>
                  <a:lnTo>
                    <a:pt x="32" y="175"/>
                  </a:lnTo>
                  <a:lnTo>
                    <a:pt x="32" y="173"/>
                  </a:lnTo>
                  <a:lnTo>
                    <a:pt x="32" y="173"/>
                  </a:lnTo>
                  <a:lnTo>
                    <a:pt x="32" y="171"/>
                  </a:lnTo>
                  <a:lnTo>
                    <a:pt x="30" y="171"/>
                  </a:lnTo>
                  <a:lnTo>
                    <a:pt x="32" y="167"/>
                  </a:lnTo>
                  <a:lnTo>
                    <a:pt x="32" y="167"/>
                  </a:lnTo>
                  <a:lnTo>
                    <a:pt x="32" y="165"/>
                  </a:lnTo>
                  <a:lnTo>
                    <a:pt x="32" y="165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2" y="162"/>
                  </a:lnTo>
                  <a:lnTo>
                    <a:pt x="32" y="162"/>
                  </a:lnTo>
                  <a:lnTo>
                    <a:pt x="34" y="162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4" y="158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4" y="152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6" y="146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2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4622799" y="382111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4625974" y="382111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5472112" y="3862393"/>
              <a:ext cx="577850" cy="515938"/>
            </a:xfrm>
            <a:custGeom>
              <a:avLst/>
              <a:gdLst>
                <a:gd name="T0" fmla="*/ 356 w 364"/>
                <a:gd name="T1" fmla="*/ 165 h 325"/>
                <a:gd name="T2" fmla="*/ 344 w 364"/>
                <a:gd name="T3" fmla="*/ 169 h 325"/>
                <a:gd name="T4" fmla="*/ 334 w 364"/>
                <a:gd name="T5" fmla="*/ 169 h 325"/>
                <a:gd name="T6" fmla="*/ 326 w 364"/>
                <a:gd name="T7" fmla="*/ 171 h 325"/>
                <a:gd name="T8" fmla="*/ 310 w 364"/>
                <a:gd name="T9" fmla="*/ 171 h 325"/>
                <a:gd name="T10" fmla="*/ 292 w 364"/>
                <a:gd name="T11" fmla="*/ 175 h 325"/>
                <a:gd name="T12" fmla="*/ 284 w 364"/>
                <a:gd name="T13" fmla="*/ 179 h 325"/>
                <a:gd name="T14" fmla="*/ 278 w 364"/>
                <a:gd name="T15" fmla="*/ 183 h 325"/>
                <a:gd name="T16" fmla="*/ 268 w 364"/>
                <a:gd name="T17" fmla="*/ 187 h 325"/>
                <a:gd name="T18" fmla="*/ 256 w 364"/>
                <a:gd name="T19" fmla="*/ 189 h 325"/>
                <a:gd name="T20" fmla="*/ 236 w 364"/>
                <a:gd name="T21" fmla="*/ 195 h 325"/>
                <a:gd name="T22" fmla="*/ 108 w 364"/>
                <a:gd name="T23" fmla="*/ 319 h 325"/>
                <a:gd name="T24" fmla="*/ 96 w 364"/>
                <a:gd name="T25" fmla="*/ 321 h 325"/>
                <a:gd name="T26" fmla="*/ 34 w 364"/>
                <a:gd name="T27" fmla="*/ 291 h 325"/>
                <a:gd name="T28" fmla="*/ 30 w 364"/>
                <a:gd name="T29" fmla="*/ 281 h 325"/>
                <a:gd name="T30" fmla="*/ 24 w 364"/>
                <a:gd name="T31" fmla="*/ 273 h 325"/>
                <a:gd name="T32" fmla="*/ 20 w 364"/>
                <a:gd name="T33" fmla="*/ 263 h 325"/>
                <a:gd name="T34" fmla="*/ 14 w 364"/>
                <a:gd name="T35" fmla="*/ 263 h 325"/>
                <a:gd name="T36" fmla="*/ 6 w 364"/>
                <a:gd name="T37" fmla="*/ 259 h 325"/>
                <a:gd name="T38" fmla="*/ 8 w 364"/>
                <a:gd name="T39" fmla="*/ 251 h 325"/>
                <a:gd name="T40" fmla="*/ 12 w 364"/>
                <a:gd name="T41" fmla="*/ 245 h 325"/>
                <a:gd name="T42" fmla="*/ 0 w 364"/>
                <a:gd name="T43" fmla="*/ 237 h 325"/>
                <a:gd name="T44" fmla="*/ 4 w 364"/>
                <a:gd name="T45" fmla="*/ 231 h 325"/>
                <a:gd name="T46" fmla="*/ 0 w 364"/>
                <a:gd name="T47" fmla="*/ 223 h 325"/>
                <a:gd name="T48" fmla="*/ 8 w 364"/>
                <a:gd name="T49" fmla="*/ 217 h 325"/>
                <a:gd name="T50" fmla="*/ 12 w 364"/>
                <a:gd name="T51" fmla="*/ 207 h 325"/>
                <a:gd name="T52" fmla="*/ 6 w 364"/>
                <a:gd name="T53" fmla="*/ 201 h 325"/>
                <a:gd name="T54" fmla="*/ 4 w 364"/>
                <a:gd name="T55" fmla="*/ 197 h 325"/>
                <a:gd name="T56" fmla="*/ 6 w 364"/>
                <a:gd name="T57" fmla="*/ 191 h 325"/>
                <a:gd name="T58" fmla="*/ 8 w 364"/>
                <a:gd name="T59" fmla="*/ 185 h 325"/>
                <a:gd name="T60" fmla="*/ 26 w 364"/>
                <a:gd name="T61" fmla="*/ 161 h 325"/>
                <a:gd name="T62" fmla="*/ 86 w 364"/>
                <a:gd name="T63" fmla="*/ 106 h 325"/>
                <a:gd name="T64" fmla="*/ 84 w 364"/>
                <a:gd name="T65" fmla="*/ 98 h 325"/>
                <a:gd name="T66" fmla="*/ 84 w 364"/>
                <a:gd name="T67" fmla="*/ 94 h 325"/>
                <a:gd name="T68" fmla="*/ 80 w 364"/>
                <a:gd name="T69" fmla="*/ 92 h 325"/>
                <a:gd name="T70" fmla="*/ 80 w 364"/>
                <a:gd name="T71" fmla="*/ 86 h 325"/>
                <a:gd name="T72" fmla="*/ 284 w 364"/>
                <a:gd name="T73" fmla="*/ 42 h 325"/>
                <a:gd name="T74" fmla="*/ 296 w 364"/>
                <a:gd name="T75" fmla="*/ 66 h 325"/>
                <a:gd name="T76" fmla="*/ 294 w 364"/>
                <a:gd name="T77" fmla="*/ 78 h 325"/>
                <a:gd name="T78" fmla="*/ 318 w 364"/>
                <a:gd name="T79" fmla="*/ 114 h 325"/>
                <a:gd name="T80" fmla="*/ 322 w 364"/>
                <a:gd name="T81" fmla="*/ 120 h 325"/>
                <a:gd name="T82" fmla="*/ 324 w 364"/>
                <a:gd name="T83" fmla="*/ 128 h 325"/>
                <a:gd name="T84" fmla="*/ 330 w 364"/>
                <a:gd name="T85" fmla="*/ 139 h 325"/>
                <a:gd name="T86" fmla="*/ 346 w 364"/>
                <a:gd name="T87" fmla="*/ 147 h 325"/>
                <a:gd name="T88" fmla="*/ 356 w 364"/>
                <a:gd name="T89" fmla="*/ 153 h 325"/>
                <a:gd name="T90" fmla="*/ 362 w 364"/>
                <a:gd name="T91" fmla="*/ 159 h 325"/>
                <a:gd name="T92" fmla="*/ 364 w 364"/>
                <a:gd name="T93" fmla="*/ 16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4" h="325">
                  <a:moveTo>
                    <a:pt x="364" y="163"/>
                  </a:moveTo>
                  <a:lnTo>
                    <a:pt x="362" y="165"/>
                  </a:lnTo>
                  <a:lnTo>
                    <a:pt x="356" y="165"/>
                  </a:lnTo>
                  <a:lnTo>
                    <a:pt x="352" y="167"/>
                  </a:lnTo>
                  <a:lnTo>
                    <a:pt x="348" y="169"/>
                  </a:lnTo>
                  <a:lnTo>
                    <a:pt x="344" y="169"/>
                  </a:lnTo>
                  <a:lnTo>
                    <a:pt x="338" y="171"/>
                  </a:lnTo>
                  <a:lnTo>
                    <a:pt x="336" y="171"/>
                  </a:lnTo>
                  <a:lnTo>
                    <a:pt x="334" y="169"/>
                  </a:lnTo>
                  <a:lnTo>
                    <a:pt x="330" y="171"/>
                  </a:lnTo>
                  <a:lnTo>
                    <a:pt x="328" y="169"/>
                  </a:lnTo>
                  <a:lnTo>
                    <a:pt x="326" y="171"/>
                  </a:lnTo>
                  <a:lnTo>
                    <a:pt x="322" y="171"/>
                  </a:lnTo>
                  <a:lnTo>
                    <a:pt x="318" y="171"/>
                  </a:lnTo>
                  <a:lnTo>
                    <a:pt x="310" y="171"/>
                  </a:lnTo>
                  <a:lnTo>
                    <a:pt x="308" y="173"/>
                  </a:lnTo>
                  <a:lnTo>
                    <a:pt x="296" y="175"/>
                  </a:lnTo>
                  <a:lnTo>
                    <a:pt x="292" y="175"/>
                  </a:lnTo>
                  <a:lnTo>
                    <a:pt x="290" y="175"/>
                  </a:lnTo>
                  <a:lnTo>
                    <a:pt x="288" y="177"/>
                  </a:lnTo>
                  <a:lnTo>
                    <a:pt x="284" y="179"/>
                  </a:lnTo>
                  <a:lnTo>
                    <a:pt x="280" y="181"/>
                  </a:lnTo>
                  <a:lnTo>
                    <a:pt x="280" y="183"/>
                  </a:lnTo>
                  <a:lnTo>
                    <a:pt x="278" y="183"/>
                  </a:lnTo>
                  <a:lnTo>
                    <a:pt x="276" y="185"/>
                  </a:lnTo>
                  <a:lnTo>
                    <a:pt x="270" y="187"/>
                  </a:lnTo>
                  <a:lnTo>
                    <a:pt x="268" y="187"/>
                  </a:lnTo>
                  <a:lnTo>
                    <a:pt x="264" y="185"/>
                  </a:lnTo>
                  <a:lnTo>
                    <a:pt x="258" y="187"/>
                  </a:lnTo>
                  <a:lnTo>
                    <a:pt x="256" y="189"/>
                  </a:lnTo>
                  <a:lnTo>
                    <a:pt x="246" y="193"/>
                  </a:lnTo>
                  <a:lnTo>
                    <a:pt x="240" y="195"/>
                  </a:lnTo>
                  <a:lnTo>
                    <a:pt x="236" y="195"/>
                  </a:lnTo>
                  <a:lnTo>
                    <a:pt x="234" y="195"/>
                  </a:lnTo>
                  <a:lnTo>
                    <a:pt x="216" y="213"/>
                  </a:lnTo>
                  <a:lnTo>
                    <a:pt x="108" y="319"/>
                  </a:lnTo>
                  <a:lnTo>
                    <a:pt x="102" y="323"/>
                  </a:lnTo>
                  <a:lnTo>
                    <a:pt x="100" y="325"/>
                  </a:lnTo>
                  <a:lnTo>
                    <a:pt x="96" y="321"/>
                  </a:lnTo>
                  <a:lnTo>
                    <a:pt x="58" y="303"/>
                  </a:lnTo>
                  <a:lnTo>
                    <a:pt x="40" y="295"/>
                  </a:lnTo>
                  <a:lnTo>
                    <a:pt x="34" y="291"/>
                  </a:lnTo>
                  <a:lnTo>
                    <a:pt x="32" y="289"/>
                  </a:lnTo>
                  <a:lnTo>
                    <a:pt x="32" y="285"/>
                  </a:lnTo>
                  <a:lnTo>
                    <a:pt x="30" y="281"/>
                  </a:lnTo>
                  <a:lnTo>
                    <a:pt x="26" y="279"/>
                  </a:lnTo>
                  <a:lnTo>
                    <a:pt x="26" y="275"/>
                  </a:lnTo>
                  <a:lnTo>
                    <a:pt x="24" y="273"/>
                  </a:lnTo>
                  <a:lnTo>
                    <a:pt x="22" y="271"/>
                  </a:lnTo>
                  <a:lnTo>
                    <a:pt x="20" y="267"/>
                  </a:lnTo>
                  <a:lnTo>
                    <a:pt x="20" y="263"/>
                  </a:lnTo>
                  <a:lnTo>
                    <a:pt x="18" y="263"/>
                  </a:lnTo>
                  <a:lnTo>
                    <a:pt x="16" y="263"/>
                  </a:lnTo>
                  <a:lnTo>
                    <a:pt x="14" y="263"/>
                  </a:lnTo>
                  <a:lnTo>
                    <a:pt x="10" y="261"/>
                  </a:lnTo>
                  <a:lnTo>
                    <a:pt x="8" y="261"/>
                  </a:lnTo>
                  <a:lnTo>
                    <a:pt x="6" y="259"/>
                  </a:lnTo>
                  <a:lnTo>
                    <a:pt x="4" y="257"/>
                  </a:lnTo>
                  <a:lnTo>
                    <a:pt x="4" y="253"/>
                  </a:lnTo>
                  <a:lnTo>
                    <a:pt x="8" y="251"/>
                  </a:lnTo>
                  <a:lnTo>
                    <a:pt x="10" y="247"/>
                  </a:lnTo>
                  <a:lnTo>
                    <a:pt x="10" y="247"/>
                  </a:lnTo>
                  <a:lnTo>
                    <a:pt x="12" y="245"/>
                  </a:lnTo>
                  <a:lnTo>
                    <a:pt x="6" y="241"/>
                  </a:lnTo>
                  <a:lnTo>
                    <a:pt x="2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2" y="233"/>
                  </a:lnTo>
                  <a:lnTo>
                    <a:pt x="4" y="231"/>
                  </a:lnTo>
                  <a:lnTo>
                    <a:pt x="4" y="229"/>
                  </a:lnTo>
                  <a:lnTo>
                    <a:pt x="4" y="225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4" y="217"/>
                  </a:lnTo>
                  <a:lnTo>
                    <a:pt x="8" y="217"/>
                  </a:lnTo>
                  <a:lnTo>
                    <a:pt x="8" y="211"/>
                  </a:lnTo>
                  <a:lnTo>
                    <a:pt x="12" y="209"/>
                  </a:lnTo>
                  <a:lnTo>
                    <a:pt x="12" y="207"/>
                  </a:lnTo>
                  <a:lnTo>
                    <a:pt x="10" y="205"/>
                  </a:lnTo>
                  <a:lnTo>
                    <a:pt x="8" y="203"/>
                  </a:lnTo>
                  <a:lnTo>
                    <a:pt x="6" y="201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4" y="197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6" y="191"/>
                  </a:lnTo>
                  <a:lnTo>
                    <a:pt x="8" y="189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6" y="181"/>
                  </a:lnTo>
                  <a:lnTo>
                    <a:pt x="26" y="161"/>
                  </a:lnTo>
                  <a:lnTo>
                    <a:pt x="36" y="151"/>
                  </a:lnTo>
                  <a:lnTo>
                    <a:pt x="52" y="139"/>
                  </a:lnTo>
                  <a:lnTo>
                    <a:pt x="86" y="106"/>
                  </a:lnTo>
                  <a:lnTo>
                    <a:pt x="82" y="104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80" y="86"/>
                  </a:lnTo>
                  <a:lnTo>
                    <a:pt x="198" y="30"/>
                  </a:lnTo>
                  <a:lnTo>
                    <a:pt x="262" y="0"/>
                  </a:lnTo>
                  <a:lnTo>
                    <a:pt x="284" y="42"/>
                  </a:lnTo>
                  <a:lnTo>
                    <a:pt x="286" y="50"/>
                  </a:lnTo>
                  <a:lnTo>
                    <a:pt x="290" y="54"/>
                  </a:lnTo>
                  <a:lnTo>
                    <a:pt x="296" y="66"/>
                  </a:lnTo>
                  <a:lnTo>
                    <a:pt x="296" y="72"/>
                  </a:lnTo>
                  <a:lnTo>
                    <a:pt x="294" y="74"/>
                  </a:lnTo>
                  <a:lnTo>
                    <a:pt x="294" y="78"/>
                  </a:lnTo>
                  <a:lnTo>
                    <a:pt x="298" y="82"/>
                  </a:lnTo>
                  <a:lnTo>
                    <a:pt x="302" y="88"/>
                  </a:lnTo>
                  <a:lnTo>
                    <a:pt x="318" y="114"/>
                  </a:lnTo>
                  <a:lnTo>
                    <a:pt x="318" y="116"/>
                  </a:lnTo>
                  <a:lnTo>
                    <a:pt x="320" y="118"/>
                  </a:lnTo>
                  <a:lnTo>
                    <a:pt x="322" y="120"/>
                  </a:lnTo>
                  <a:lnTo>
                    <a:pt x="324" y="122"/>
                  </a:lnTo>
                  <a:lnTo>
                    <a:pt x="326" y="124"/>
                  </a:lnTo>
                  <a:lnTo>
                    <a:pt x="324" y="128"/>
                  </a:lnTo>
                  <a:lnTo>
                    <a:pt x="324" y="130"/>
                  </a:lnTo>
                  <a:lnTo>
                    <a:pt x="326" y="135"/>
                  </a:lnTo>
                  <a:lnTo>
                    <a:pt x="330" y="139"/>
                  </a:lnTo>
                  <a:lnTo>
                    <a:pt x="334" y="143"/>
                  </a:lnTo>
                  <a:lnTo>
                    <a:pt x="340" y="145"/>
                  </a:lnTo>
                  <a:lnTo>
                    <a:pt x="346" y="147"/>
                  </a:lnTo>
                  <a:lnTo>
                    <a:pt x="352" y="149"/>
                  </a:lnTo>
                  <a:lnTo>
                    <a:pt x="354" y="151"/>
                  </a:lnTo>
                  <a:lnTo>
                    <a:pt x="356" y="153"/>
                  </a:lnTo>
                  <a:lnTo>
                    <a:pt x="358" y="155"/>
                  </a:lnTo>
                  <a:lnTo>
                    <a:pt x="360" y="157"/>
                  </a:lnTo>
                  <a:lnTo>
                    <a:pt x="362" y="159"/>
                  </a:lnTo>
                  <a:lnTo>
                    <a:pt x="362" y="163"/>
                  </a:lnTo>
                  <a:lnTo>
                    <a:pt x="364" y="163"/>
                  </a:lnTo>
                  <a:lnTo>
                    <a:pt x="364" y="163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5630862" y="3890968"/>
              <a:ext cx="1238250" cy="973138"/>
            </a:xfrm>
            <a:custGeom>
              <a:avLst/>
              <a:gdLst>
                <a:gd name="T0" fmla="*/ 656 w 780"/>
                <a:gd name="T1" fmla="*/ 56 h 613"/>
                <a:gd name="T2" fmla="*/ 652 w 780"/>
                <a:gd name="T3" fmla="*/ 76 h 613"/>
                <a:gd name="T4" fmla="*/ 658 w 780"/>
                <a:gd name="T5" fmla="*/ 92 h 613"/>
                <a:gd name="T6" fmla="*/ 680 w 780"/>
                <a:gd name="T7" fmla="*/ 108 h 613"/>
                <a:gd name="T8" fmla="*/ 682 w 780"/>
                <a:gd name="T9" fmla="*/ 129 h 613"/>
                <a:gd name="T10" fmla="*/ 690 w 780"/>
                <a:gd name="T11" fmla="*/ 159 h 613"/>
                <a:gd name="T12" fmla="*/ 714 w 780"/>
                <a:gd name="T13" fmla="*/ 167 h 613"/>
                <a:gd name="T14" fmla="*/ 750 w 780"/>
                <a:gd name="T15" fmla="*/ 187 h 613"/>
                <a:gd name="T16" fmla="*/ 762 w 780"/>
                <a:gd name="T17" fmla="*/ 215 h 613"/>
                <a:gd name="T18" fmla="*/ 780 w 780"/>
                <a:gd name="T19" fmla="*/ 255 h 613"/>
                <a:gd name="T20" fmla="*/ 772 w 780"/>
                <a:gd name="T21" fmla="*/ 281 h 613"/>
                <a:gd name="T22" fmla="*/ 672 w 780"/>
                <a:gd name="T23" fmla="*/ 307 h 613"/>
                <a:gd name="T24" fmla="*/ 442 w 780"/>
                <a:gd name="T25" fmla="*/ 367 h 613"/>
                <a:gd name="T26" fmla="*/ 366 w 780"/>
                <a:gd name="T27" fmla="*/ 425 h 613"/>
                <a:gd name="T28" fmla="*/ 294 w 780"/>
                <a:gd name="T29" fmla="*/ 433 h 613"/>
                <a:gd name="T30" fmla="*/ 236 w 780"/>
                <a:gd name="T31" fmla="*/ 565 h 613"/>
                <a:gd name="T32" fmla="*/ 178 w 780"/>
                <a:gd name="T33" fmla="*/ 603 h 613"/>
                <a:gd name="T34" fmla="*/ 152 w 780"/>
                <a:gd name="T35" fmla="*/ 589 h 613"/>
                <a:gd name="T36" fmla="*/ 132 w 780"/>
                <a:gd name="T37" fmla="*/ 575 h 613"/>
                <a:gd name="T38" fmla="*/ 102 w 780"/>
                <a:gd name="T39" fmla="*/ 555 h 613"/>
                <a:gd name="T40" fmla="*/ 90 w 780"/>
                <a:gd name="T41" fmla="*/ 543 h 613"/>
                <a:gd name="T42" fmla="*/ 78 w 780"/>
                <a:gd name="T43" fmla="*/ 523 h 613"/>
                <a:gd name="T44" fmla="*/ 86 w 780"/>
                <a:gd name="T45" fmla="*/ 499 h 613"/>
                <a:gd name="T46" fmla="*/ 74 w 780"/>
                <a:gd name="T47" fmla="*/ 483 h 613"/>
                <a:gd name="T48" fmla="*/ 78 w 780"/>
                <a:gd name="T49" fmla="*/ 465 h 613"/>
                <a:gd name="T50" fmla="*/ 98 w 780"/>
                <a:gd name="T51" fmla="*/ 427 h 613"/>
                <a:gd name="T52" fmla="*/ 64 w 780"/>
                <a:gd name="T53" fmla="*/ 369 h 613"/>
                <a:gd name="T54" fmla="*/ 116 w 780"/>
                <a:gd name="T55" fmla="*/ 199 h 613"/>
                <a:gd name="T56" fmla="*/ 130 w 780"/>
                <a:gd name="T57" fmla="*/ 219 h 613"/>
                <a:gd name="T58" fmla="*/ 140 w 780"/>
                <a:gd name="T59" fmla="*/ 243 h 613"/>
                <a:gd name="T60" fmla="*/ 144 w 780"/>
                <a:gd name="T61" fmla="*/ 263 h 613"/>
                <a:gd name="T62" fmla="*/ 156 w 780"/>
                <a:gd name="T63" fmla="*/ 273 h 613"/>
                <a:gd name="T64" fmla="*/ 168 w 780"/>
                <a:gd name="T65" fmla="*/ 289 h 613"/>
                <a:gd name="T66" fmla="*/ 182 w 780"/>
                <a:gd name="T67" fmla="*/ 291 h 613"/>
                <a:gd name="T68" fmla="*/ 194 w 780"/>
                <a:gd name="T69" fmla="*/ 297 h 613"/>
                <a:gd name="T70" fmla="*/ 210 w 780"/>
                <a:gd name="T71" fmla="*/ 297 h 613"/>
                <a:gd name="T72" fmla="*/ 224 w 780"/>
                <a:gd name="T73" fmla="*/ 293 h 613"/>
                <a:gd name="T74" fmla="*/ 240 w 780"/>
                <a:gd name="T75" fmla="*/ 283 h 613"/>
                <a:gd name="T76" fmla="*/ 266 w 780"/>
                <a:gd name="T77" fmla="*/ 279 h 613"/>
                <a:gd name="T78" fmla="*/ 284 w 780"/>
                <a:gd name="T79" fmla="*/ 271 h 613"/>
                <a:gd name="T80" fmla="*/ 308 w 780"/>
                <a:gd name="T81" fmla="*/ 269 h 613"/>
                <a:gd name="T82" fmla="*/ 324 w 780"/>
                <a:gd name="T83" fmla="*/ 267 h 613"/>
                <a:gd name="T84" fmla="*/ 338 w 780"/>
                <a:gd name="T85" fmla="*/ 265 h 613"/>
                <a:gd name="T86" fmla="*/ 348 w 780"/>
                <a:gd name="T87" fmla="*/ 247 h 613"/>
                <a:gd name="T88" fmla="*/ 362 w 780"/>
                <a:gd name="T89" fmla="*/ 233 h 613"/>
                <a:gd name="T90" fmla="*/ 378 w 780"/>
                <a:gd name="T91" fmla="*/ 209 h 613"/>
                <a:gd name="T92" fmla="*/ 392 w 780"/>
                <a:gd name="T93" fmla="*/ 203 h 613"/>
                <a:gd name="T94" fmla="*/ 400 w 780"/>
                <a:gd name="T95" fmla="*/ 189 h 613"/>
                <a:gd name="T96" fmla="*/ 414 w 780"/>
                <a:gd name="T97" fmla="*/ 183 h 613"/>
                <a:gd name="T98" fmla="*/ 418 w 780"/>
                <a:gd name="T99" fmla="*/ 171 h 613"/>
                <a:gd name="T100" fmla="*/ 424 w 780"/>
                <a:gd name="T101" fmla="*/ 165 h 613"/>
                <a:gd name="T102" fmla="*/ 434 w 780"/>
                <a:gd name="T103" fmla="*/ 167 h 613"/>
                <a:gd name="T104" fmla="*/ 442 w 780"/>
                <a:gd name="T105" fmla="*/ 163 h 613"/>
                <a:gd name="T106" fmla="*/ 460 w 780"/>
                <a:gd name="T107" fmla="*/ 153 h 613"/>
                <a:gd name="T108" fmla="*/ 474 w 780"/>
                <a:gd name="T109" fmla="*/ 151 h 613"/>
                <a:gd name="T110" fmla="*/ 482 w 780"/>
                <a:gd name="T111" fmla="*/ 129 h 613"/>
                <a:gd name="T112" fmla="*/ 484 w 780"/>
                <a:gd name="T113" fmla="*/ 104 h 613"/>
                <a:gd name="T114" fmla="*/ 490 w 780"/>
                <a:gd name="T115" fmla="*/ 86 h 613"/>
                <a:gd name="T116" fmla="*/ 584 w 780"/>
                <a:gd name="T117" fmla="*/ 6 h 613"/>
                <a:gd name="T118" fmla="*/ 602 w 780"/>
                <a:gd name="T119" fmla="*/ 8 h 613"/>
                <a:gd name="T120" fmla="*/ 620 w 780"/>
                <a:gd name="T121" fmla="*/ 24 h 613"/>
                <a:gd name="T122" fmla="*/ 634 w 780"/>
                <a:gd name="T123" fmla="*/ 3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0" h="613">
                  <a:moveTo>
                    <a:pt x="654" y="44"/>
                  </a:moveTo>
                  <a:lnTo>
                    <a:pt x="656" y="48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656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8" y="56"/>
                  </a:lnTo>
                  <a:lnTo>
                    <a:pt x="656" y="56"/>
                  </a:lnTo>
                  <a:lnTo>
                    <a:pt x="656" y="58"/>
                  </a:lnTo>
                  <a:lnTo>
                    <a:pt x="654" y="58"/>
                  </a:lnTo>
                  <a:lnTo>
                    <a:pt x="652" y="58"/>
                  </a:lnTo>
                  <a:lnTo>
                    <a:pt x="652" y="60"/>
                  </a:lnTo>
                  <a:lnTo>
                    <a:pt x="650" y="66"/>
                  </a:lnTo>
                  <a:lnTo>
                    <a:pt x="650" y="68"/>
                  </a:lnTo>
                  <a:lnTo>
                    <a:pt x="650" y="70"/>
                  </a:lnTo>
                  <a:lnTo>
                    <a:pt x="650" y="74"/>
                  </a:lnTo>
                  <a:lnTo>
                    <a:pt x="652" y="76"/>
                  </a:lnTo>
                  <a:lnTo>
                    <a:pt x="654" y="76"/>
                  </a:lnTo>
                  <a:lnTo>
                    <a:pt x="656" y="80"/>
                  </a:lnTo>
                  <a:lnTo>
                    <a:pt x="654" y="82"/>
                  </a:lnTo>
                  <a:lnTo>
                    <a:pt x="652" y="82"/>
                  </a:lnTo>
                  <a:lnTo>
                    <a:pt x="650" y="86"/>
                  </a:lnTo>
                  <a:lnTo>
                    <a:pt x="650" y="88"/>
                  </a:lnTo>
                  <a:lnTo>
                    <a:pt x="652" y="90"/>
                  </a:lnTo>
                  <a:lnTo>
                    <a:pt x="656" y="92"/>
                  </a:lnTo>
                  <a:lnTo>
                    <a:pt x="658" y="92"/>
                  </a:lnTo>
                  <a:lnTo>
                    <a:pt x="660" y="94"/>
                  </a:lnTo>
                  <a:lnTo>
                    <a:pt x="662" y="96"/>
                  </a:lnTo>
                  <a:lnTo>
                    <a:pt x="664" y="98"/>
                  </a:lnTo>
                  <a:lnTo>
                    <a:pt x="668" y="96"/>
                  </a:lnTo>
                  <a:lnTo>
                    <a:pt x="670" y="94"/>
                  </a:lnTo>
                  <a:lnTo>
                    <a:pt x="672" y="94"/>
                  </a:lnTo>
                  <a:lnTo>
                    <a:pt x="674" y="98"/>
                  </a:lnTo>
                  <a:lnTo>
                    <a:pt x="678" y="104"/>
                  </a:lnTo>
                  <a:lnTo>
                    <a:pt x="680" y="108"/>
                  </a:lnTo>
                  <a:lnTo>
                    <a:pt x="682" y="110"/>
                  </a:lnTo>
                  <a:lnTo>
                    <a:pt x="686" y="116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2" y="123"/>
                  </a:lnTo>
                  <a:lnTo>
                    <a:pt x="682" y="123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2" y="129"/>
                  </a:lnTo>
                  <a:lnTo>
                    <a:pt x="682" y="133"/>
                  </a:lnTo>
                  <a:lnTo>
                    <a:pt x="682" y="135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6" y="147"/>
                  </a:lnTo>
                  <a:lnTo>
                    <a:pt x="686" y="149"/>
                  </a:lnTo>
                  <a:lnTo>
                    <a:pt x="684" y="151"/>
                  </a:lnTo>
                  <a:lnTo>
                    <a:pt x="686" y="153"/>
                  </a:lnTo>
                  <a:lnTo>
                    <a:pt x="690" y="159"/>
                  </a:lnTo>
                  <a:lnTo>
                    <a:pt x="692" y="161"/>
                  </a:lnTo>
                  <a:lnTo>
                    <a:pt x="694" y="161"/>
                  </a:lnTo>
                  <a:lnTo>
                    <a:pt x="698" y="161"/>
                  </a:lnTo>
                  <a:lnTo>
                    <a:pt x="702" y="161"/>
                  </a:lnTo>
                  <a:lnTo>
                    <a:pt x="704" y="161"/>
                  </a:lnTo>
                  <a:lnTo>
                    <a:pt x="708" y="163"/>
                  </a:lnTo>
                  <a:lnTo>
                    <a:pt x="710" y="165"/>
                  </a:lnTo>
                  <a:lnTo>
                    <a:pt x="712" y="167"/>
                  </a:lnTo>
                  <a:lnTo>
                    <a:pt x="714" y="167"/>
                  </a:lnTo>
                  <a:lnTo>
                    <a:pt x="716" y="169"/>
                  </a:lnTo>
                  <a:lnTo>
                    <a:pt x="726" y="171"/>
                  </a:lnTo>
                  <a:lnTo>
                    <a:pt x="732" y="177"/>
                  </a:lnTo>
                  <a:lnTo>
                    <a:pt x="734" y="177"/>
                  </a:lnTo>
                  <a:lnTo>
                    <a:pt x="736" y="177"/>
                  </a:lnTo>
                  <a:lnTo>
                    <a:pt x="738" y="179"/>
                  </a:lnTo>
                  <a:lnTo>
                    <a:pt x="742" y="183"/>
                  </a:lnTo>
                  <a:lnTo>
                    <a:pt x="746" y="185"/>
                  </a:lnTo>
                  <a:lnTo>
                    <a:pt x="750" y="187"/>
                  </a:lnTo>
                  <a:lnTo>
                    <a:pt x="754" y="187"/>
                  </a:lnTo>
                  <a:lnTo>
                    <a:pt x="756" y="193"/>
                  </a:lnTo>
                  <a:lnTo>
                    <a:pt x="756" y="197"/>
                  </a:lnTo>
                  <a:lnTo>
                    <a:pt x="756" y="199"/>
                  </a:lnTo>
                  <a:lnTo>
                    <a:pt x="758" y="201"/>
                  </a:lnTo>
                  <a:lnTo>
                    <a:pt x="760" y="203"/>
                  </a:lnTo>
                  <a:lnTo>
                    <a:pt x="760" y="209"/>
                  </a:lnTo>
                  <a:lnTo>
                    <a:pt x="764" y="213"/>
                  </a:lnTo>
                  <a:lnTo>
                    <a:pt x="762" y="215"/>
                  </a:lnTo>
                  <a:lnTo>
                    <a:pt x="762" y="217"/>
                  </a:lnTo>
                  <a:lnTo>
                    <a:pt x="764" y="219"/>
                  </a:lnTo>
                  <a:lnTo>
                    <a:pt x="766" y="223"/>
                  </a:lnTo>
                  <a:lnTo>
                    <a:pt x="770" y="229"/>
                  </a:lnTo>
                  <a:lnTo>
                    <a:pt x="772" y="235"/>
                  </a:lnTo>
                  <a:lnTo>
                    <a:pt x="774" y="239"/>
                  </a:lnTo>
                  <a:lnTo>
                    <a:pt x="776" y="247"/>
                  </a:lnTo>
                  <a:lnTo>
                    <a:pt x="778" y="251"/>
                  </a:lnTo>
                  <a:lnTo>
                    <a:pt x="780" y="255"/>
                  </a:lnTo>
                  <a:lnTo>
                    <a:pt x="776" y="257"/>
                  </a:lnTo>
                  <a:lnTo>
                    <a:pt x="778" y="263"/>
                  </a:lnTo>
                  <a:lnTo>
                    <a:pt x="780" y="269"/>
                  </a:lnTo>
                  <a:lnTo>
                    <a:pt x="778" y="271"/>
                  </a:lnTo>
                  <a:lnTo>
                    <a:pt x="774" y="273"/>
                  </a:lnTo>
                  <a:lnTo>
                    <a:pt x="772" y="273"/>
                  </a:lnTo>
                  <a:lnTo>
                    <a:pt x="770" y="273"/>
                  </a:lnTo>
                  <a:lnTo>
                    <a:pt x="770" y="277"/>
                  </a:lnTo>
                  <a:lnTo>
                    <a:pt x="772" y="281"/>
                  </a:lnTo>
                  <a:lnTo>
                    <a:pt x="776" y="285"/>
                  </a:lnTo>
                  <a:lnTo>
                    <a:pt x="776" y="287"/>
                  </a:lnTo>
                  <a:lnTo>
                    <a:pt x="774" y="291"/>
                  </a:lnTo>
                  <a:lnTo>
                    <a:pt x="776" y="303"/>
                  </a:lnTo>
                  <a:lnTo>
                    <a:pt x="778" y="305"/>
                  </a:lnTo>
                  <a:lnTo>
                    <a:pt x="720" y="305"/>
                  </a:lnTo>
                  <a:lnTo>
                    <a:pt x="720" y="309"/>
                  </a:lnTo>
                  <a:lnTo>
                    <a:pt x="696" y="307"/>
                  </a:lnTo>
                  <a:lnTo>
                    <a:pt x="672" y="307"/>
                  </a:lnTo>
                  <a:lnTo>
                    <a:pt x="604" y="307"/>
                  </a:lnTo>
                  <a:lnTo>
                    <a:pt x="590" y="307"/>
                  </a:lnTo>
                  <a:lnTo>
                    <a:pt x="590" y="313"/>
                  </a:lnTo>
                  <a:lnTo>
                    <a:pt x="590" y="331"/>
                  </a:lnTo>
                  <a:lnTo>
                    <a:pt x="590" y="337"/>
                  </a:lnTo>
                  <a:lnTo>
                    <a:pt x="526" y="337"/>
                  </a:lnTo>
                  <a:lnTo>
                    <a:pt x="492" y="337"/>
                  </a:lnTo>
                  <a:lnTo>
                    <a:pt x="492" y="369"/>
                  </a:lnTo>
                  <a:lnTo>
                    <a:pt x="442" y="367"/>
                  </a:lnTo>
                  <a:lnTo>
                    <a:pt x="410" y="399"/>
                  </a:lnTo>
                  <a:lnTo>
                    <a:pt x="380" y="427"/>
                  </a:lnTo>
                  <a:lnTo>
                    <a:pt x="380" y="423"/>
                  </a:lnTo>
                  <a:lnTo>
                    <a:pt x="378" y="421"/>
                  </a:lnTo>
                  <a:lnTo>
                    <a:pt x="376" y="423"/>
                  </a:lnTo>
                  <a:lnTo>
                    <a:pt x="374" y="423"/>
                  </a:lnTo>
                  <a:lnTo>
                    <a:pt x="370" y="423"/>
                  </a:lnTo>
                  <a:lnTo>
                    <a:pt x="368" y="423"/>
                  </a:lnTo>
                  <a:lnTo>
                    <a:pt x="366" y="425"/>
                  </a:lnTo>
                  <a:lnTo>
                    <a:pt x="366" y="425"/>
                  </a:lnTo>
                  <a:lnTo>
                    <a:pt x="364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0" y="425"/>
                  </a:lnTo>
                  <a:lnTo>
                    <a:pt x="358" y="427"/>
                  </a:lnTo>
                  <a:lnTo>
                    <a:pt x="356" y="431"/>
                  </a:lnTo>
                  <a:lnTo>
                    <a:pt x="354" y="433"/>
                  </a:lnTo>
                  <a:lnTo>
                    <a:pt x="294" y="433"/>
                  </a:lnTo>
                  <a:lnTo>
                    <a:pt x="294" y="435"/>
                  </a:lnTo>
                  <a:lnTo>
                    <a:pt x="294" y="441"/>
                  </a:lnTo>
                  <a:lnTo>
                    <a:pt x="292" y="487"/>
                  </a:lnTo>
                  <a:lnTo>
                    <a:pt x="292" y="513"/>
                  </a:lnTo>
                  <a:lnTo>
                    <a:pt x="268" y="535"/>
                  </a:lnTo>
                  <a:lnTo>
                    <a:pt x="246" y="555"/>
                  </a:lnTo>
                  <a:lnTo>
                    <a:pt x="242" y="559"/>
                  </a:lnTo>
                  <a:lnTo>
                    <a:pt x="240" y="559"/>
                  </a:lnTo>
                  <a:lnTo>
                    <a:pt x="236" y="565"/>
                  </a:lnTo>
                  <a:lnTo>
                    <a:pt x="220" y="579"/>
                  </a:lnTo>
                  <a:lnTo>
                    <a:pt x="200" y="597"/>
                  </a:lnTo>
                  <a:lnTo>
                    <a:pt x="198" y="601"/>
                  </a:lnTo>
                  <a:lnTo>
                    <a:pt x="196" y="603"/>
                  </a:lnTo>
                  <a:lnTo>
                    <a:pt x="190" y="607"/>
                  </a:lnTo>
                  <a:lnTo>
                    <a:pt x="184" y="613"/>
                  </a:lnTo>
                  <a:lnTo>
                    <a:pt x="178" y="609"/>
                  </a:lnTo>
                  <a:lnTo>
                    <a:pt x="178" y="605"/>
                  </a:lnTo>
                  <a:lnTo>
                    <a:pt x="178" y="603"/>
                  </a:lnTo>
                  <a:lnTo>
                    <a:pt x="178" y="601"/>
                  </a:lnTo>
                  <a:lnTo>
                    <a:pt x="174" y="599"/>
                  </a:lnTo>
                  <a:lnTo>
                    <a:pt x="172" y="597"/>
                  </a:lnTo>
                  <a:lnTo>
                    <a:pt x="170" y="593"/>
                  </a:lnTo>
                  <a:lnTo>
                    <a:pt x="168" y="591"/>
                  </a:lnTo>
                  <a:lnTo>
                    <a:pt x="166" y="591"/>
                  </a:lnTo>
                  <a:lnTo>
                    <a:pt x="162" y="591"/>
                  </a:lnTo>
                  <a:lnTo>
                    <a:pt x="154" y="587"/>
                  </a:lnTo>
                  <a:lnTo>
                    <a:pt x="152" y="589"/>
                  </a:lnTo>
                  <a:lnTo>
                    <a:pt x="148" y="591"/>
                  </a:lnTo>
                  <a:lnTo>
                    <a:pt x="148" y="587"/>
                  </a:lnTo>
                  <a:lnTo>
                    <a:pt x="144" y="585"/>
                  </a:lnTo>
                  <a:lnTo>
                    <a:pt x="144" y="583"/>
                  </a:lnTo>
                  <a:lnTo>
                    <a:pt x="142" y="583"/>
                  </a:lnTo>
                  <a:lnTo>
                    <a:pt x="138" y="581"/>
                  </a:lnTo>
                  <a:lnTo>
                    <a:pt x="136" y="579"/>
                  </a:lnTo>
                  <a:lnTo>
                    <a:pt x="134" y="575"/>
                  </a:lnTo>
                  <a:lnTo>
                    <a:pt x="132" y="575"/>
                  </a:lnTo>
                  <a:lnTo>
                    <a:pt x="128" y="573"/>
                  </a:lnTo>
                  <a:lnTo>
                    <a:pt x="124" y="571"/>
                  </a:lnTo>
                  <a:lnTo>
                    <a:pt x="124" y="569"/>
                  </a:lnTo>
                  <a:lnTo>
                    <a:pt x="120" y="571"/>
                  </a:lnTo>
                  <a:lnTo>
                    <a:pt x="118" y="567"/>
                  </a:lnTo>
                  <a:lnTo>
                    <a:pt x="116" y="567"/>
                  </a:lnTo>
                  <a:lnTo>
                    <a:pt x="114" y="563"/>
                  </a:lnTo>
                  <a:lnTo>
                    <a:pt x="108" y="559"/>
                  </a:lnTo>
                  <a:lnTo>
                    <a:pt x="102" y="555"/>
                  </a:lnTo>
                  <a:lnTo>
                    <a:pt x="100" y="551"/>
                  </a:lnTo>
                  <a:lnTo>
                    <a:pt x="100" y="547"/>
                  </a:lnTo>
                  <a:lnTo>
                    <a:pt x="100" y="545"/>
                  </a:lnTo>
                  <a:lnTo>
                    <a:pt x="98" y="543"/>
                  </a:lnTo>
                  <a:lnTo>
                    <a:pt x="98" y="543"/>
                  </a:lnTo>
                  <a:lnTo>
                    <a:pt x="98" y="541"/>
                  </a:lnTo>
                  <a:lnTo>
                    <a:pt x="96" y="541"/>
                  </a:lnTo>
                  <a:lnTo>
                    <a:pt x="92" y="543"/>
                  </a:lnTo>
                  <a:lnTo>
                    <a:pt x="90" y="543"/>
                  </a:lnTo>
                  <a:lnTo>
                    <a:pt x="88" y="543"/>
                  </a:lnTo>
                  <a:lnTo>
                    <a:pt x="84" y="541"/>
                  </a:lnTo>
                  <a:lnTo>
                    <a:pt x="84" y="539"/>
                  </a:lnTo>
                  <a:lnTo>
                    <a:pt x="84" y="537"/>
                  </a:lnTo>
                  <a:lnTo>
                    <a:pt x="82" y="535"/>
                  </a:lnTo>
                  <a:lnTo>
                    <a:pt x="80" y="531"/>
                  </a:lnTo>
                  <a:lnTo>
                    <a:pt x="76" y="527"/>
                  </a:lnTo>
                  <a:lnTo>
                    <a:pt x="76" y="525"/>
                  </a:lnTo>
                  <a:lnTo>
                    <a:pt x="78" y="523"/>
                  </a:lnTo>
                  <a:lnTo>
                    <a:pt x="76" y="519"/>
                  </a:lnTo>
                  <a:lnTo>
                    <a:pt x="78" y="517"/>
                  </a:lnTo>
                  <a:lnTo>
                    <a:pt x="82" y="517"/>
                  </a:lnTo>
                  <a:lnTo>
                    <a:pt x="82" y="513"/>
                  </a:lnTo>
                  <a:lnTo>
                    <a:pt x="86" y="507"/>
                  </a:lnTo>
                  <a:lnTo>
                    <a:pt x="88" y="505"/>
                  </a:lnTo>
                  <a:lnTo>
                    <a:pt x="90" y="503"/>
                  </a:lnTo>
                  <a:lnTo>
                    <a:pt x="88" y="501"/>
                  </a:lnTo>
                  <a:lnTo>
                    <a:pt x="86" y="499"/>
                  </a:lnTo>
                  <a:lnTo>
                    <a:pt x="86" y="499"/>
                  </a:lnTo>
                  <a:lnTo>
                    <a:pt x="82" y="495"/>
                  </a:lnTo>
                  <a:lnTo>
                    <a:pt x="82" y="495"/>
                  </a:lnTo>
                  <a:lnTo>
                    <a:pt x="78" y="491"/>
                  </a:lnTo>
                  <a:lnTo>
                    <a:pt x="76" y="491"/>
                  </a:lnTo>
                  <a:lnTo>
                    <a:pt x="72" y="487"/>
                  </a:lnTo>
                  <a:lnTo>
                    <a:pt x="74" y="485"/>
                  </a:lnTo>
                  <a:lnTo>
                    <a:pt x="76" y="485"/>
                  </a:lnTo>
                  <a:lnTo>
                    <a:pt x="74" y="483"/>
                  </a:lnTo>
                  <a:lnTo>
                    <a:pt x="74" y="481"/>
                  </a:lnTo>
                  <a:lnTo>
                    <a:pt x="76" y="479"/>
                  </a:lnTo>
                  <a:lnTo>
                    <a:pt x="74" y="477"/>
                  </a:lnTo>
                  <a:lnTo>
                    <a:pt x="72" y="473"/>
                  </a:lnTo>
                  <a:lnTo>
                    <a:pt x="72" y="471"/>
                  </a:lnTo>
                  <a:lnTo>
                    <a:pt x="72" y="471"/>
                  </a:lnTo>
                  <a:lnTo>
                    <a:pt x="74" y="469"/>
                  </a:lnTo>
                  <a:lnTo>
                    <a:pt x="78" y="465"/>
                  </a:lnTo>
                  <a:lnTo>
                    <a:pt x="78" y="465"/>
                  </a:lnTo>
                  <a:lnTo>
                    <a:pt x="82" y="463"/>
                  </a:lnTo>
                  <a:lnTo>
                    <a:pt x="84" y="463"/>
                  </a:lnTo>
                  <a:lnTo>
                    <a:pt x="86" y="463"/>
                  </a:lnTo>
                  <a:lnTo>
                    <a:pt x="88" y="463"/>
                  </a:lnTo>
                  <a:lnTo>
                    <a:pt x="92" y="461"/>
                  </a:lnTo>
                  <a:lnTo>
                    <a:pt x="94" y="459"/>
                  </a:lnTo>
                  <a:lnTo>
                    <a:pt x="98" y="459"/>
                  </a:lnTo>
                  <a:lnTo>
                    <a:pt x="98" y="437"/>
                  </a:lnTo>
                  <a:lnTo>
                    <a:pt x="98" y="427"/>
                  </a:lnTo>
                  <a:lnTo>
                    <a:pt x="98" y="417"/>
                  </a:lnTo>
                  <a:lnTo>
                    <a:pt x="98" y="411"/>
                  </a:lnTo>
                  <a:lnTo>
                    <a:pt x="98" y="405"/>
                  </a:lnTo>
                  <a:lnTo>
                    <a:pt x="98" y="399"/>
                  </a:lnTo>
                  <a:lnTo>
                    <a:pt x="92" y="395"/>
                  </a:lnTo>
                  <a:lnTo>
                    <a:pt x="88" y="391"/>
                  </a:lnTo>
                  <a:lnTo>
                    <a:pt x="82" y="385"/>
                  </a:lnTo>
                  <a:lnTo>
                    <a:pt x="76" y="381"/>
                  </a:lnTo>
                  <a:lnTo>
                    <a:pt x="64" y="369"/>
                  </a:lnTo>
                  <a:lnTo>
                    <a:pt x="54" y="357"/>
                  </a:lnTo>
                  <a:lnTo>
                    <a:pt x="48" y="353"/>
                  </a:lnTo>
                  <a:lnTo>
                    <a:pt x="42" y="347"/>
                  </a:lnTo>
                  <a:lnTo>
                    <a:pt x="30" y="335"/>
                  </a:lnTo>
                  <a:lnTo>
                    <a:pt x="0" y="307"/>
                  </a:lnTo>
                  <a:lnTo>
                    <a:pt x="2" y="305"/>
                  </a:lnTo>
                  <a:lnTo>
                    <a:pt x="8" y="301"/>
                  </a:lnTo>
                  <a:lnTo>
                    <a:pt x="116" y="195"/>
                  </a:lnTo>
                  <a:lnTo>
                    <a:pt x="116" y="199"/>
                  </a:lnTo>
                  <a:lnTo>
                    <a:pt x="114" y="201"/>
                  </a:lnTo>
                  <a:lnTo>
                    <a:pt x="116" y="205"/>
                  </a:lnTo>
                  <a:lnTo>
                    <a:pt x="118" y="207"/>
                  </a:lnTo>
                  <a:lnTo>
                    <a:pt x="122" y="207"/>
                  </a:lnTo>
                  <a:lnTo>
                    <a:pt x="124" y="209"/>
                  </a:lnTo>
                  <a:lnTo>
                    <a:pt x="124" y="211"/>
                  </a:lnTo>
                  <a:lnTo>
                    <a:pt x="126" y="213"/>
                  </a:lnTo>
                  <a:lnTo>
                    <a:pt x="128" y="217"/>
                  </a:lnTo>
                  <a:lnTo>
                    <a:pt x="130" y="219"/>
                  </a:lnTo>
                  <a:lnTo>
                    <a:pt x="130" y="221"/>
                  </a:lnTo>
                  <a:lnTo>
                    <a:pt x="132" y="223"/>
                  </a:lnTo>
                  <a:lnTo>
                    <a:pt x="132" y="225"/>
                  </a:lnTo>
                  <a:lnTo>
                    <a:pt x="134" y="229"/>
                  </a:lnTo>
                  <a:lnTo>
                    <a:pt x="136" y="233"/>
                  </a:lnTo>
                  <a:lnTo>
                    <a:pt x="138" y="237"/>
                  </a:lnTo>
                  <a:lnTo>
                    <a:pt x="138" y="239"/>
                  </a:lnTo>
                  <a:lnTo>
                    <a:pt x="140" y="241"/>
                  </a:lnTo>
                  <a:lnTo>
                    <a:pt x="140" y="243"/>
                  </a:lnTo>
                  <a:lnTo>
                    <a:pt x="142" y="245"/>
                  </a:lnTo>
                  <a:lnTo>
                    <a:pt x="142" y="247"/>
                  </a:lnTo>
                  <a:lnTo>
                    <a:pt x="140" y="251"/>
                  </a:lnTo>
                  <a:lnTo>
                    <a:pt x="140" y="253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59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6" y="265"/>
                  </a:lnTo>
                  <a:lnTo>
                    <a:pt x="148" y="267"/>
                  </a:lnTo>
                  <a:lnTo>
                    <a:pt x="150" y="267"/>
                  </a:lnTo>
                  <a:lnTo>
                    <a:pt x="150" y="269"/>
                  </a:lnTo>
                  <a:lnTo>
                    <a:pt x="152" y="271"/>
                  </a:lnTo>
                  <a:lnTo>
                    <a:pt x="154" y="273"/>
                  </a:lnTo>
                  <a:lnTo>
                    <a:pt x="154" y="271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8" y="275"/>
                  </a:lnTo>
                  <a:lnTo>
                    <a:pt x="160" y="277"/>
                  </a:lnTo>
                  <a:lnTo>
                    <a:pt x="160" y="277"/>
                  </a:lnTo>
                  <a:lnTo>
                    <a:pt x="162" y="277"/>
                  </a:lnTo>
                  <a:lnTo>
                    <a:pt x="166" y="279"/>
                  </a:lnTo>
                  <a:lnTo>
                    <a:pt x="166" y="281"/>
                  </a:lnTo>
                  <a:lnTo>
                    <a:pt x="168" y="283"/>
                  </a:lnTo>
                  <a:lnTo>
                    <a:pt x="168" y="287"/>
                  </a:lnTo>
                  <a:lnTo>
                    <a:pt x="168" y="289"/>
                  </a:lnTo>
                  <a:lnTo>
                    <a:pt x="168" y="291"/>
                  </a:lnTo>
                  <a:lnTo>
                    <a:pt x="172" y="291"/>
                  </a:lnTo>
                  <a:lnTo>
                    <a:pt x="174" y="291"/>
                  </a:lnTo>
                  <a:lnTo>
                    <a:pt x="176" y="289"/>
                  </a:lnTo>
                  <a:lnTo>
                    <a:pt x="176" y="287"/>
                  </a:lnTo>
                  <a:lnTo>
                    <a:pt x="178" y="289"/>
                  </a:lnTo>
                  <a:lnTo>
                    <a:pt x="180" y="289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84" y="293"/>
                  </a:lnTo>
                  <a:lnTo>
                    <a:pt x="186" y="293"/>
                  </a:lnTo>
                  <a:lnTo>
                    <a:pt x="188" y="293"/>
                  </a:lnTo>
                  <a:lnTo>
                    <a:pt x="190" y="295"/>
                  </a:lnTo>
                  <a:lnTo>
                    <a:pt x="192" y="297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297"/>
                  </a:lnTo>
                  <a:lnTo>
                    <a:pt x="196" y="295"/>
                  </a:lnTo>
                  <a:lnTo>
                    <a:pt x="198" y="295"/>
                  </a:lnTo>
                  <a:lnTo>
                    <a:pt x="202" y="297"/>
                  </a:lnTo>
                  <a:lnTo>
                    <a:pt x="202" y="297"/>
                  </a:lnTo>
                  <a:lnTo>
                    <a:pt x="204" y="295"/>
                  </a:lnTo>
                  <a:lnTo>
                    <a:pt x="206" y="297"/>
                  </a:lnTo>
                  <a:lnTo>
                    <a:pt x="208" y="297"/>
                  </a:lnTo>
                  <a:lnTo>
                    <a:pt x="208" y="297"/>
                  </a:lnTo>
                  <a:lnTo>
                    <a:pt x="210" y="297"/>
                  </a:lnTo>
                  <a:lnTo>
                    <a:pt x="210" y="295"/>
                  </a:lnTo>
                  <a:lnTo>
                    <a:pt x="210" y="293"/>
                  </a:lnTo>
                  <a:lnTo>
                    <a:pt x="212" y="291"/>
                  </a:lnTo>
                  <a:lnTo>
                    <a:pt x="214" y="289"/>
                  </a:lnTo>
                  <a:lnTo>
                    <a:pt x="218" y="289"/>
                  </a:lnTo>
                  <a:lnTo>
                    <a:pt x="218" y="293"/>
                  </a:lnTo>
                  <a:lnTo>
                    <a:pt x="220" y="293"/>
                  </a:lnTo>
                  <a:lnTo>
                    <a:pt x="222" y="295"/>
                  </a:lnTo>
                  <a:lnTo>
                    <a:pt x="224" y="293"/>
                  </a:lnTo>
                  <a:lnTo>
                    <a:pt x="224" y="291"/>
                  </a:lnTo>
                  <a:lnTo>
                    <a:pt x="226" y="289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7"/>
                  </a:lnTo>
                  <a:lnTo>
                    <a:pt x="236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8" y="281"/>
                  </a:lnTo>
                  <a:lnTo>
                    <a:pt x="250" y="281"/>
                  </a:lnTo>
                  <a:lnTo>
                    <a:pt x="254" y="277"/>
                  </a:lnTo>
                  <a:lnTo>
                    <a:pt x="256" y="277"/>
                  </a:lnTo>
                  <a:lnTo>
                    <a:pt x="260" y="279"/>
                  </a:lnTo>
                  <a:lnTo>
                    <a:pt x="262" y="279"/>
                  </a:lnTo>
                  <a:lnTo>
                    <a:pt x="266" y="279"/>
                  </a:lnTo>
                  <a:lnTo>
                    <a:pt x="268" y="279"/>
                  </a:lnTo>
                  <a:lnTo>
                    <a:pt x="272" y="279"/>
                  </a:lnTo>
                  <a:lnTo>
                    <a:pt x="276" y="275"/>
                  </a:lnTo>
                  <a:lnTo>
                    <a:pt x="278" y="275"/>
                  </a:lnTo>
                  <a:lnTo>
                    <a:pt x="280" y="275"/>
                  </a:lnTo>
                  <a:lnTo>
                    <a:pt x="282" y="275"/>
                  </a:lnTo>
                  <a:lnTo>
                    <a:pt x="282" y="275"/>
                  </a:lnTo>
                  <a:lnTo>
                    <a:pt x="284" y="273"/>
                  </a:lnTo>
                  <a:lnTo>
                    <a:pt x="284" y="271"/>
                  </a:lnTo>
                  <a:lnTo>
                    <a:pt x="286" y="271"/>
                  </a:lnTo>
                  <a:lnTo>
                    <a:pt x="290" y="275"/>
                  </a:lnTo>
                  <a:lnTo>
                    <a:pt x="292" y="273"/>
                  </a:lnTo>
                  <a:lnTo>
                    <a:pt x="294" y="273"/>
                  </a:lnTo>
                  <a:lnTo>
                    <a:pt x="298" y="273"/>
                  </a:lnTo>
                  <a:lnTo>
                    <a:pt x="302" y="271"/>
                  </a:lnTo>
                  <a:lnTo>
                    <a:pt x="302" y="269"/>
                  </a:lnTo>
                  <a:lnTo>
                    <a:pt x="302" y="269"/>
                  </a:lnTo>
                  <a:lnTo>
                    <a:pt x="308" y="269"/>
                  </a:lnTo>
                  <a:lnTo>
                    <a:pt x="310" y="267"/>
                  </a:lnTo>
                  <a:lnTo>
                    <a:pt x="312" y="267"/>
                  </a:lnTo>
                  <a:lnTo>
                    <a:pt x="314" y="267"/>
                  </a:lnTo>
                  <a:lnTo>
                    <a:pt x="314" y="265"/>
                  </a:lnTo>
                  <a:lnTo>
                    <a:pt x="316" y="265"/>
                  </a:lnTo>
                  <a:lnTo>
                    <a:pt x="318" y="265"/>
                  </a:lnTo>
                  <a:lnTo>
                    <a:pt x="320" y="267"/>
                  </a:lnTo>
                  <a:lnTo>
                    <a:pt x="322" y="267"/>
                  </a:lnTo>
                  <a:lnTo>
                    <a:pt x="324" y="267"/>
                  </a:lnTo>
                  <a:lnTo>
                    <a:pt x="326" y="267"/>
                  </a:lnTo>
                  <a:lnTo>
                    <a:pt x="326" y="267"/>
                  </a:lnTo>
                  <a:lnTo>
                    <a:pt x="328" y="265"/>
                  </a:lnTo>
                  <a:lnTo>
                    <a:pt x="328" y="265"/>
                  </a:lnTo>
                  <a:lnTo>
                    <a:pt x="332" y="267"/>
                  </a:lnTo>
                  <a:lnTo>
                    <a:pt x="334" y="269"/>
                  </a:lnTo>
                  <a:lnTo>
                    <a:pt x="336" y="269"/>
                  </a:lnTo>
                  <a:lnTo>
                    <a:pt x="338" y="267"/>
                  </a:lnTo>
                  <a:lnTo>
                    <a:pt x="338" y="265"/>
                  </a:lnTo>
                  <a:lnTo>
                    <a:pt x="338" y="263"/>
                  </a:lnTo>
                  <a:lnTo>
                    <a:pt x="340" y="263"/>
                  </a:lnTo>
                  <a:lnTo>
                    <a:pt x="342" y="259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46" y="255"/>
                  </a:lnTo>
                  <a:lnTo>
                    <a:pt x="344" y="251"/>
                  </a:lnTo>
                  <a:lnTo>
                    <a:pt x="346" y="249"/>
                  </a:lnTo>
                  <a:lnTo>
                    <a:pt x="348" y="247"/>
                  </a:lnTo>
                  <a:lnTo>
                    <a:pt x="350" y="245"/>
                  </a:lnTo>
                  <a:lnTo>
                    <a:pt x="350" y="243"/>
                  </a:lnTo>
                  <a:lnTo>
                    <a:pt x="354" y="243"/>
                  </a:lnTo>
                  <a:lnTo>
                    <a:pt x="356" y="241"/>
                  </a:lnTo>
                  <a:lnTo>
                    <a:pt x="356" y="239"/>
                  </a:lnTo>
                  <a:lnTo>
                    <a:pt x="356" y="237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62" y="233"/>
                  </a:lnTo>
                  <a:lnTo>
                    <a:pt x="362" y="231"/>
                  </a:lnTo>
                  <a:lnTo>
                    <a:pt x="358" y="229"/>
                  </a:lnTo>
                  <a:lnTo>
                    <a:pt x="360" y="225"/>
                  </a:lnTo>
                  <a:lnTo>
                    <a:pt x="360" y="221"/>
                  </a:lnTo>
                  <a:lnTo>
                    <a:pt x="362" y="219"/>
                  </a:lnTo>
                  <a:lnTo>
                    <a:pt x="366" y="217"/>
                  </a:lnTo>
                  <a:lnTo>
                    <a:pt x="370" y="213"/>
                  </a:lnTo>
                  <a:lnTo>
                    <a:pt x="374" y="209"/>
                  </a:lnTo>
                  <a:lnTo>
                    <a:pt x="378" y="209"/>
                  </a:lnTo>
                  <a:lnTo>
                    <a:pt x="380" y="209"/>
                  </a:lnTo>
                  <a:lnTo>
                    <a:pt x="384" y="207"/>
                  </a:lnTo>
                  <a:lnTo>
                    <a:pt x="384" y="207"/>
                  </a:lnTo>
                  <a:lnTo>
                    <a:pt x="384" y="201"/>
                  </a:lnTo>
                  <a:lnTo>
                    <a:pt x="386" y="197"/>
                  </a:lnTo>
                  <a:lnTo>
                    <a:pt x="388" y="197"/>
                  </a:lnTo>
                  <a:lnTo>
                    <a:pt x="392" y="197"/>
                  </a:lnTo>
                  <a:lnTo>
                    <a:pt x="392" y="199"/>
                  </a:lnTo>
                  <a:lnTo>
                    <a:pt x="392" y="203"/>
                  </a:lnTo>
                  <a:lnTo>
                    <a:pt x="392" y="203"/>
                  </a:lnTo>
                  <a:lnTo>
                    <a:pt x="392" y="205"/>
                  </a:lnTo>
                  <a:lnTo>
                    <a:pt x="394" y="205"/>
                  </a:lnTo>
                  <a:lnTo>
                    <a:pt x="396" y="203"/>
                  </a:lnTo>
                  <a:lnTo>
                    <a:pt x="398" y="201"/>
                  </a:lnTo>
                  <a:lnTo>
                    <a:pt x="398" y="197"/>
                  </a:lnTo>
                  <a:lnTo>
                    <a:pt x="398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7"/>
                  </a:lnTo>
                  <a:lnTo>
                    <a:pt x="402" y="187"/>
                  </a:lnTo>
                  <a:lnTo>
                    <a:pt x="402" y="185"/>
                  </a:lnTo>
                  <a:lnTo>
                    <a:pt x="406" y="189"/>
                  </a:lnTo>
                  <a:lnTo>
                    <a:pt x="408" y="189"/>
                  </a:lnTo>
                  <a:lnTo>
                    <a:pt x="410" y="189"/>
                  </a:lnTo>
                  <a:lnTo>
                    <a:pt x="412" y="189"/>
                  </a:lnTo>
                  <a:lnTo>
                    <a:pt x="414" y="187"/>
                  </a:lnTo>
                  <a:lnTo>
                    <a:pt x="414" y="183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6" y="179"/>
                  </a:lnTo>
                  <a:lnTo>
                    <a:pt x="420" y="177"/>
                  </a:lnTo>
                  <a:lnTo>
                    <a:pt x="422" y="175"/>
                  </a:lnTo>
                  <a:lnTo>
                    <a:pt x="420" y="175"/>
                  </a:lnTo>
                  <a:lnTo>
                    <a:pt x="420" y="173"/>
                  </a:lnTo>
                  <a:lnTo>
                    <a:pt x="420" y="173"/>
                  </a:lnTo>
                  <a:lnTo>
                    <a:pt x="418" y="171"/>
                  </a:lnTo>
                  <a:lnTo>
                    <a:pt x="416" y="169"/>
                  </a:lnTo>
                  <a:lnTo>
                    <a:pt x="414" y="171"/>
                  </a:lnTo>
                  <a:lnTo>
                    <a:pt x="412" y="169"/>
                  </a:lnTo>
                  <a:lnTo>
                    <a:pt x="414" y="165"/>
                  </a:lnTo>
                  <a:lnTo>
                    <a:pt x="414" y="161"/>
                  </a:lnTo>
                  <a:lnTo>
                    <a:pt x="416" y="159"/>
                  </a:lnTo>
                  <a:lnTo>
                    <a:pt x="418" y="159"/>
                  </a:lnTo>
                  <a:lnTo>
                    <a:pt x="422" y="165"/>
                  </a:lnTo>
                  <a:lnTo>
                    <a:pt x="424" y="165"/>
                  </a:lnTo>
                  <a:lnTo>
                    <a:pt x="426" y="163"/>
                  </a:lnTo>
                  <a:lnTo>
                    <a:pt x="426" y="161"/>
                  </a:lnTo>
                  <a:lnTo>
                    <a:pt x="428" y="159"/>
                  </a:lnTo>
                  <a:lnTo>
                    <a:pt x="428" y="157"/>
                  </a:lnTo>
                  <a:lnTo>
                    <a:pt x="432" y="157"/>
                  </a:lnTo>
                  <a:lnTo>
                    <a:pt x="434" y="159"/>
                  </a:lnTo>
                  <a:lnTo>
                    <a:pt x="434" y="161"/>
                  </a:lnTo>
                  <a:lnTo>
                    <a:pt x="436" y="161"/>
                  </a:lnTo>
                  <a:lnTo>
                    <a:pt x="434" y="167"/>
                  </a:lnTo>
                  <a:lnTo>
                    <a:pt x="436" y="169"/>
                  </a:lnTo>
                  <a:lnTo>
                    <a:pt x="436" y="169"/>
                  </a:lnTo>
                  <a:lnTo>
                    <a:pt x="438" y="171"/>
                  </a:lnTo>
                  <a:lnTo>
                    <a:pt x="440" y="173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67"/>
                  </a:lnTo>
                  <a:lnTo>
                    <a:pt x="442" y="165"/>
                  </a:lnTo>
                  <a:lnTo>
                    <a:pt x="442" y="163"/>
                  </a:lnTo>
                  <a:lnTo>
                    <a:pt x="444" y="161"/>
                  </a:lnTo>
                  <a:lnTo>
                    <a:pt x="444" y="159"/>
                  </a:lnTo>
                  <a:lnTo>
                    <a:pt x="450" y="159"/>
                  </a:lnTo>
                  <a:lnTo>
                    <a:pt x="452" y="159"/>
                  </a:lnTo>
                  <a:lnTo>
                    <a:pt x="452" y="157"/>
                  </a:lnTo>
                  <a:lnTo>
                    <a:pt x="452" y="155"/>
                  </a:lnTo>
                  <a:lnTo>
                    <a:pt x="456" y="153"/>
                  </a:lnTo>
                  <a:lnTo>
                    <a:pt x="458" y="153"/>
                  </a:lnTo>
                  <a:lnTo>
                    <a:pt x="460" y="153"/>
                  </a:lnTo>
                  <a:lnTo>
                    <a:pt x="462" y="155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6" y="157"/>
                  </a:lnTo>
                  <a:lnTo>
                    <a:pt x="468" y="157"/>
                  </a:lnTo>
                  <a:lnTo>
                    <a:pt x="468" y="155"/>
                  </a:lnTo>
                  <a:lnTo>
                    <a:pt x="470" y="155"/>
                  </a:lnTo>
                  <a:lnTo>
                    <a:pt x="470" y="153"/>
                  </a:lnTo>
                  <a:lnTo>
                    <a:pt x="474" y="151"/>
                  </a:lnTo>
                  <a:lnTo>
                    <a:pt x="474" y="149"/>
                  </a:lnTo>
                  <a:lnTo>
                    <a:pt x="476" y="147"/>
                  </a:lnTo>
                  <a:lnTo>
                    <a:pt x="476" y="145"/>
                  </a:lnTo>
                  <a:lnTo>
                    <a:pt x="480" y="143"/>
                  </a:lnTo>
                  <a:lnTo>
                    <a:pt x="482" y="141"/>
                  </a:lnTo>
                  <a:lnTo>
                    <a:pt x="482" y="139"/>
                  </a:lnTo>
                  <a:lnTo>
                    <a:pt x="484" y="135"/>
                  </a:lnTo>
                  <a:lnTo>
                    <a:pt x="482" y="131"/>
                  </a:lnTo>
                  <a:lnTo>
                    <a:pt x="482" y="129"/>
                  </a:lnTo>
                  <a:lnTo>
                    <a:pt x="484" y="127"/>
                  </a:lnTo>
                  <a:lnTo>
                    <a:pt x="486" y="123"/>
                  </a:lnTo>
                  <a:lnTo>
                    <a:pt x="486" y="121"/>
                  </a:lnTo>
                  <a:lnTo>
                    <a:pt x="486" y="116"/>
                  </a:lnTo>
                  <a:lnTo>
                    <a:pt x="484" y="116"/>
                  </a:lnTo>
                  <a:lnTo>
                    <a:pt x="484" y="110"/>
                  </a:lnTo>
                  <a:lnTo>
                    <a:pt x="486" y="108"/>
                  </a:lnTo>
                  <a:lnTo>
                    <a:pt x="486" y="106"/>
                  </a:lnTo>
                  <a:lnTo>
                    <a:pt x="484" y="104"/>
                  </a:lnTo>
                  <a:lnTo>
                    <a:pt x="484" y="100"/>
                  </a:lnTo>
                  <a:lnTo>
                    <a:pt x="488" y="96"/>
                  </a:lnTo>
                  <a:lnTo>
                    <a:pt x="488" y="96"/>
                  </a:lnTo>
                  <a:lnTo>
                    <a:pt x="488" y="94"/>
                  </a:lnTo>
                  <a:lnTo>
                    <a:pt x="486" y="94"/>
                  </a:lnTo>
                  <a:lnTo>
                    <a:pt x="486" y="92"/>
                  </a:lnTo>
                  <a:lnTo>
                    <a:pt x="488" y="90"/>
                  </a:lnTo>
                  <a:lnTo>
                    <a:pt x="490" y="90"/>
                  </a:lnTo>
                  <a:lnTo>
                    <a:pt x="490" y="86"/>
                  </a:lnTo>
                  <a:lnTo>
                    <a:pt x="502" y="72"/>
                  </a:lnTo>
                  <a:lnTo>
                    <a:pt x="518" y="58"/>
                  </a:lnTo>
                  <a:lnTo>
                    <a:pt x="546" y="30"/>
                  </a:lnTo>
                  <a:lnTo>
                    <a:pt x="562" y="14"/>
                  </a:lnTo>
                  <a:lnTo>
                    <a:pt x="566" y="10"/>
                  </a:lnTo>
                  <a:lnTo>
                    <a:pt x="578" y="0"/>
                  </a:lnTo>
                  <a:lnTo>
                    <a:pt x="582" y="2"/>
                  </a:lnTo>
                  <a:lnTo>
                    <a:pt x="584" y="4"/>
                  </a:lnTo>
                  <a:lnTo>
                    <a:pt x="584" y="6"/>
                  </a:lnTo>
                  <a:lnTo>
                    <a:pt x="588" y="6"/>
                  </a:lnTo>
                  <a:lnTo>
                    <a:pt x="590" y="8"/>
                  </a:lnTo>
                  <a:lnTo>
                    <a:pt x="592" y="8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6" y="10"/>
                  </a:lnTo>
                  <a:lnTo>
                    <a:pt x="596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2" y="8"/>
                  </a:lnTo>
                  <a:lnTo>
                    <a:pt x="604" y="12"/>
                  </a:lnTo>
                  <a:lnTo>
                    <a:pt x="608" y="14"/>
                  </a:lnTo>
                  <a:lnTo>
                    <a:pt x="610" y="12"/>
                  </a:lnTo>
                  <a:lnTo>
                    <a:pt x="612" y="18"/>
                  </a:lnTo>
                  <a:lnTo>
                    <a:pt x="614" y="18"/>
                  </a:lnTo>
                  <a:lnTo>
                    <a:pt x="614" y="22"/>
                  </a:lnTo>
                  <a:lnTo>
                    <a:pt x="616" y="22"/>
                  </a:lnTo>
                  <a:lnTo>
                    <a:pt x="620" y="24"/>
                  </a:lnTo>
                  <a:lnTo>
                    <a:pt x="620" y="28"/>
                  </a:lnTo>
                  <a:lnTo>
                    <a:pt x="622" y="28"/>
                  </a:lnTo>
                  <a:lnTo>
                    <a:pt x="626" y="28"/>
                  </a:lnTo>
                  <a:lnTo>
                    <a:pt x="626" y="30"/>
                  </a:lnTo>
                  <a:lnTo>
                    <a:pt x="628" y="32"/>
                  </a:lnTo>
                  <a:lnTo>
                    <a:pt x="628" y="34"/>
                  </a:lnTo>
                  <a:lnTo>
                    <a:pt x="628" y="38"/>
                  </a:lnTo>
                  <a:lnTo>
                    <a:pt x="630" y="40"/>
                  </a:lnTo>
                  <a:lnTo>
                    <a:pt x="634" y="38"/>
                  </a:lnTo>
                  <a:lnTo>
                    <a:pt x="636" y="38"/>
                  </a:lnTo>
                  <a:lnTo>
                    <a:pt x="638" y="36"/>
                  </a:lnTo>
                  <a:lnTo>
                    <a:pt x="640" y="36"/>
                  </a:lnTo>
                  <a:lnTo>
                    <a:pt x="642" y="36"/>
                  </a:lnTo>
                  <a:lnTo>
                    <a:pt x="646" y="34"/>
                  </a:lnTo>
                  <a:lnTo>
                    <a:pt x="648" y="38"/>
                  </a:lnTo>
                  <a:lnTo>
                    <a:pt x="654" y="44"/>
                  </a:lnTo>
                  <a:lnTo>
                    <a:pt x="654" y="44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5013324" y="3948118"/>
              <a:ext cx="477838" cy="341313"/>
            </a:xfrm>
            <a:custGeom>
              <a:avLst/>
              <a:gdLst>
                <a:gd name="T0" fmla="*/ 72 w 301"/>
                <a:gd name="T1" fmla="*/ 8 h 215"/>
                <a:gd name="T2" fmla="*/ 84 w 301"/>
                <a:gd name="T3" fmla="*/ 12 h 215"/>
                <a:gd name="T4" fmla="*/ 98 w 301"/>
                <a:gd name="T5" fmla="*/ 6 h 215"/>
                <a:gd name="T6" fmla="*/ 221 w 301"/>
                <a:gd name="T7" fmla="*/ 10 h 215"/>
                <a:gd name="T8" fmla="*/ 221 w 301"/>
                <a:gd name="T9" fmla="*/ 22 h 215"/>
                <a:gd name="T10" fmla="*/ 227 w 301"/>
                <a:gd name="T11" fmla="*/ 34 h 215"/>
                <a:gd name="T12" fmla="*/ 239 w 301"/>
                <a:gd name="T13" fmla="*/ 36 h 215"/>
                <a:gd name="T14" fmla="*/ 237 w 301"/>
                <a:gd name="T15" fmla="*/ 52 h 215"/>
                <a:gd name="T16" fmla="*/ 235 w 301"/>
                <a:gd name="T17" fmla="*/ 68 h 215"/>
                <a:gd name="T18" fmla="*/ 225 w 301"/>
                <a:gd name="T19" fmla="*/ 74 h 215"/>
                <a:gd name="T20" fmla="*/ 233 w 301"/>
                <a:gd name="T21" fmla="*/ 93 h 215"/>
                <a:gd name="T22" fmla="*/ 239 w 301"/>
                <a:gd name="T23" fmla="*/ 117 h 215"/>
                <a:gd name="T24" fmla="*/ 247 w 301"/>
                <a:gd name="T25" fmla="*/ 115 h 215"/>
                <a:gd name="T26" fmla="*/ 259 w 301"/>
                <a:gd name="T27" fmla="*/ 111 h 215"/>
                <a:gd name="T28" fmla="*/ 273 w 301"/>
                <a:gd name="T29" fmla="*/ 115 h 215"/>
                <a:gd name="T30" fmla="*/ 283 w 301"/>
                <a:gd name="T31" fmla="*/ 115 h 215"/>
                <a:gd name="T32" fmla="*/ 293 w 301"/>
                <a:gd name="T33" fmla="*/ 125 h 215"/>
                <a:gd name="T34" fmla="*/ 295 w 301"/>
                <a:gd name="T35" fmla="*/ 137 h 215"/>
                <a:gd name="T36" fmla="*/ 295 w 301"/>
                <a:gd name="T37" fmla="*/ 147 h 215"/>
                <a:gd name="T38" fmla="*/ 297 w 301"/>
                <a:gd name="T39" fmla="*/ 163 h 215"/>
                <a:gd name="T40" fmla="*/ 293 w 301"/>
                <a:gd name="T41" fmla="*/ 177 h 215"/>
                <a:gd name="T42" fmla="*/ 301 w 301"/>
                <a:gd name="T43" fmla="*/ 191 h 215"/>
                <a:gd name="T44" fmla="*/ 233 w 301"/>
                <a:gd name="T45" fmla="*/ 185 h 215"/>
                <a:gd name="T46" fmla="*/ 217 w 301"/>
                <a:gd name="T47" fmla="*/ 183 h 215"/>
                <a:gd name="T48" fmla="*/ 207 w 301"/>
                <a:gd name="T49" fmla="*/ 197 h 215"/>
                <a:gd name="T50" fmla="*/ 199 w 301"/>
                <a:gd name="T51" fmla="*/ 207 h 215"/>
                <a:gd name="T52" fmla="*/ 191 w 301"/>
                <a:gd name="T53" fmla="*/ 215 h 215"/>
                <a:gd name="T54" fmla="*/ 177 w 301"/>
                <a:gd name="T55" fmla="*/ 207 h 215"/>
                <a:gd name="T56" fmla="*/ 167 w 301"/>
                <a:gd name="T57" fmla="*/ 201 h 215"/>
                <a:gd name="T58" fmla="*/ 157 w 301"/>
                <a:gd name="T59" fmla="*/ 189 h 215"/>
                <a:gd name="T60" fmla="*/ 147 w 301"/>
                <a:gd name="T61" fmla="*/ 181 h 215"/>
                <a:gd name="T62" fmla="*/ 137 w 301"/>
                <a:gd name="T63" fmla="*/ 163 h 215"/>
                <a:gd name="T64" fmla="*/ 125 w 301"/>
                <a:gd name="T65" fmla="*/ 153 h 215"/>
                <a:gd name="T66" fmla="*/ 109 w 301"/>
                <a:gd name="T67" fmla="*/ 143 h 215"/>
                <a:gd name="T68" fmla="*/ 86 w 301"/>
                <a:gd name="T69" fmla="*/ 135 h 215"/>
                <a:gd name="T70" fmla="*/ 70 w 301"/>
                <a:gd name="T71" fmla="*/ 127 h 215"/>
                <a:gd name="T72" fmla="*/ 54 w 301"/>
                <a:gd name="T73" fmla="*/ 115 h 215"/>
                <a:gd name="T74" fmla="*/ 40 w 301"/>
                <a:gd name="T75" fmla="*/ 99 h 215"/>
                <a:gd name="T76" fmla="*/ 30 w 301"/>
                <a:gd name="T77" fmla="*/ 91 h 215"/>
                <a:gd name="T78" fmla="*/ 18 w 301"/>
                <a:gd name="T79" fmla="*/ 78 h 215"/>
                <a:gd name="T80" fmla="*/ 10 w 301"/>
                <a:gd name="T81" fmla="*/ 64 h 215"/>
                <a:gd name="T82" fmla="*/ 2 w 301"/>
                <a:gd name="T83" fmla="*/ 52 h 215"/>
                <a:gd name="T84" fmla="*/ 4 w 301"/>
                <a:gd name="T85" fmla="*/ 32 h 215"/>
                <a:gd name="T86" fmla="*/ 4 w 301"/>
                <a:gd name="T87" fmla="*/ 24 h 215"/>
                <a:gd name="T88" fmla="*/ 4 w 301"/>
                <a:gd name="T89" fmla="*/ 18 h 215"/>
                <a:gd name="T90" fmla="*/ 12 w 301"/>
                <a:gd name="T91" fmla="*/ 12 h 215"/>
                <a:gd name="T92" fmla="*/ 16 w 301"/>
                <a:gd name="T93" fmla="*/ 10 h 215"/>
                <a:gd name="T94" fmla="*/ 22 w 301"/>
                <a:gd name="T95" fmla="*/ 12 h 215"/>
                <a:gd name="T96" fmla="*/ 32 w 301"/>
                <a:gd name="T97" fmla="*/ 12 h 215"/>
                <a:gd name="T98" fmla="*/ 36 w 301"/>
                <a:gd name="T99" fmla="*/ 12 h 215"/>
                <a:gd name="T100" fmla="*/ 40 w 301"/>
                <a:gd name="T101" fmla="*/ 14 h 215"/>
                <a:gd name="T102" fmla="*/ 46 w 301"/>
                <a:gd name="T103" fmla="*/ 14 h 215"/>
                <a:gd name="T104" fmla="*/ 48 w 301"/>
                <a:gd name="T105" fmla="*/ 12 h 215"/>
                <a:gd name="T106" fmla="*/ 54 w 301"/>
                <a:gd name="T107" fmla="*/ 12 h 215"/>
                <a:gd name="T108" fmla="*/ 62 w 301"/>
                <a:gd name="T109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215">
                  <a:moveTo>
                    <a:pt x="64" y="8"/>
                  </a:moveTo>
                  <a:lnTo>
                    <a:pt x="64" y="8"/>
                  </a:lnTo>
                  <a:lnTo>
                    <a:pt x="66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4" y="10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92" y="6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0"/>
                  </a:lnTo>
                  <a:lnTo>
                    <a:pt x="221" y="2"/>
                  </a:lnTo>
                  <a:lnTo>
                    <a:pt x="219" y="2"/>
                  </a:lnTo>
                  <a:lnTo>
                    <a:pt x="217" y="4"/>
                  </a:lnTo>
                  <a:lnTo>
                    <a:pt x="217" y="6"/>
                  </a:lnTo>
                  <a:lnTo>
                    <a:pt x="221" y="10"/>
                  </a:lnTo>
                  <a:lnTo>
                    <a:pt x="223" y="12"/>
                  </a:lnTo>
                  <a:lnTo>
                    <a:pt x="225" y="16"/>
                  </a:lnTo>
                  <a:lnTo>
                    <a:pt x="223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1" y="22"/>
                  </a:lnTo>
                  <a:lnTo>
                    <a:pt x="221" y="26"/>
                  </a:lnTo>
                  <a:lnTo>
                    <a:pt x="223" y="26"/>
                  </a:lnTo>
                  <a:lnTo>
                    <a:pt x="225" y="28"/>
                  </a:lnTo>
                  <a:lnTo>
                    <a:pt x="225" y="30"/>
                  </a:lnTo>
                  <a:lnTo>
                    <a:pt x="225" y="32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29" y="34"/>
                  </a:lnTo>
                  <a:lnTo>
                    <a:pt x="231" y="34"/>
                  </a:lnTo>
                  <a:lnTo>
                    <a:pt x="235" y="34"/>
                  </a:lnTo>
                  <a:lnTo>
                    <a:pt x="237" y="36"/>
                  </a:lnTo>
                  <a:lnTo>
                    <a:pt x="239" y="36"/>
                  </a:lnTo>
                  <a:lnTo>
                    <a:pt x="239" y="40"/>
                  </a:lnTo>
                  <a:lnTo>
                    <a:pt x="237" y="40"/>
                  </a:lnTo>
                  <a:lnTo>
                    <a:pt x="237" y="44"/>
                  </a:lnTo>
                  <a:lnTo>
                    <a:pt x="235" y="46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9" y="54"/>
                  </a:lnTo>
                  <a:lnTo>
                    <a:pt x="239" y="56"/>
                  </a:lnTo>
                  <a:lnTo>
                    <a:pt x="239" y="58"/>
                  </a:lnTo>
                  <a:lnTo>
                    <a:pt x="241" y="62"/>
                  </a:lnTo>
                  <a:lnTo>
                    <a:pt x="239" y="64"/>
                  </a:lnTo>
                  <a:lnTo>
                    <a:pt x="235" y="68"/>
                  </a:lnTo>
                  <a:lnTo>
                    <a:pt x="233" y="70"/>
                  </a:lnTo>
                  <a:lnTo>
                    <a:pt x="229" y="68"/>
                  </a:lnTo>
                  <a:lnTo>
                    <a:pt x="227" y="68"/>
                  </a:lnTo>
                  <a:lnTo>
                    <a:pt x="227" y="70"/>
                  </a:lnTo>
                  <a:lnTo>
                    <a:pt x="227" y="72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27" y="78"/>
                  </a:lnTo>
                  <a:lnTo>
                    <a:pt x="225" y="85"/>
                  </a:lnTo>
                  <a:lnTo>
                    <a:pt x="227" y="89"/>
                  </a:lnTo>
                  <a:lnTo>
                    <a:pt x="231" y="91"/>
                  </a:lnTo>
                  <a:lnTo>
                    <a:pt x="233" y="93"/>
                  </a:lnTo>
                  <a:lnTo>
                    <a:pt x="235" y="95"/>
                  </a:lnTo>
                  <a:lnTo>
                    <a:pt x="237" y="99"/>
                  </a:lnTo>
                  <a:lnTo>
                    <a:pt x="237" y="101"/>
                  </a:lnTo>
                  <a:lnTo>
                    <a:pt x="239" y="107"/>
                  </a:lnTo>
                  <a:lnTo>
                    <a:pt x="239" y="113"/>
                  </a:lnTo>
                  <a:lnTo>
                    <a:pt x="239" y="117"/>
                  </a:lnTo>
                  <a:lnTo>
                    <a:pt x="241" y="121"/>
                  </a:lnTo>
                  <a:lnTo>
                    <a:pt x="245" y="121"/>
                  </a:lnTo>
                  <a:lnTo>
                    <a:pt x="245" y="121"/>
                  </a:lnTo>
                  <a:lnTo>
                    <a:pt x="247" y="121"/>
                  </a:lnTo>
                  <a:lnTo>
                    <a:pt x="247" y="117"/>
                  </a:lnTo>
                  <a:lnTo>
                    <a:pt x="247" y="115"/>
                  </a:lnTo>
                  <a:lnTo>
                    <a:pt x="249" y="113"/>
                  </a:lnTo>
                  <a:lnTo>
                    <a:pt x="251" y="111"/>
                  </a:lnTo>
                  <a:lnTo>
                    <a:pt x="253" y="109"/>
                  </a:lnTo>
                  <a:lnTo>
                    <a:pt x="255" y="109"/>
                  </a:lnTo>
                  <a:lnTo>
                    <a:pt x="257" y="109"/>
                  </a:lnTo>
                  <a:lnTo>
                    <a:pt x="259" y="111"/>
                  </a:lnTo>
                  <a:lnTo>
                    <a:pt x="261" y="113"/>
                  </a:lnTo>
                  <a:lnTo>
                    <a:pt x="263" y="115"/>
                  </a:lnTo>
                  <a:lnTo>
                    <a:pt x="267" y="115"/>
                  </a:lnTo>
                  <a:lnTo>
                    <a:pt x="269" y="113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5" y="115"/>
                  </a:lnTo>
                  <a:lnTo>
                    <a:pt x="277" y="111"/>
                  </a:lnTo>
                  <a:lnTo>
                    <a:pt x="277" y="109"/>
                  </a:lnTo>
                  <a:lnTo>
                    <a:pt x="279" y="111"/>
                  </a:lnTo>
                  <a:lnTo>
                    <a:pt x="281" y="113"/>
                  </a:lnTo>
                  <a:lnTo>
                    <a:pt x="283" y="115"/>
                  </a:lnTo>
                  <a:lnTo>
                    <a:pt x="285" y="117"/>
                  </a:lnTo>
                  <a:lnTo>
                    <a:pt x="287" y="117"/>
                  </a:lnTo>
                  <a:lnTo>
                    <a:pt x="289" y="119"/>
                  </a:lnTo>
                  <a:lnTo>
                    <a:pt x="291" y="119"/>
                  </a:lnTo>
                  <a:lnTo>
                    <a:pt x="291" y="121"/>
                  </a:lnTo>
                  <a:lnTo>
                    <a:pt x="293" y="125"/>
                  </a:lnTo>
                  <a:lnTo>
                    <a:pt x="295" y="127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7" y="135"/>
                  </a:lnTo>
                  <a:lnTo>
                    <a:pt x="295" y="137"/>
                  </a:lnTo>
                  <a:lnTo>
                    <a:pt x="295" y="139"/>
                  </a:lnTo>
                  <a:lnTo>
                    <a:pt x="295" y="141"/>
                  </a:lnTo>
                  <a:lnTo>
                    <a:pt x="293" y="143"/>
                  </a:lnTo>
                  <a:lnTo>
                    <a:pt x="291" y="145"/>
                  </a:lnTo>
                  <a:lnTo>
                    <a:pt x="291" y="145"/>
                  </a:lnTo>
                  <a:lnTo>
                    <a:pt x="295" y="147"/>
                  </a:lnTo>
                  <a:lnTo>
                    <a:pt x="297" y="149"/>
                  </a:lnTo>
                  <a:lnTo>
                    <a:pt x="299" y="151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297" y="157"/>
                  </a:lnTo>
                  <a:lnTo>
                    <a:pt x="297" y="163"/>
                  </a:lnTo>
                  <a:lnTo>
                    <a:pt x="293" y="163"/>
                  </a:lnTo>
                  <a:lnTo>
                    <a:pt x="289" y="165"/>
                  </a:lnTo>
                  <a:lnTo>
                    <a:pt x="289" y="169"/>
                  </a:lnTo>
                  <a:lnTo>
                    <a:pt x="293" y="171"/>
                  </a:lnTo>
                  <a:lnTo>
                    <a:pt x="293" y="175"/>
                  </a:lnTo>
                  <a:lnTo>
                    <a:pt x="293" y="177"/>
                  </a:lnTo>
                  <a:lnTo>
                    <a:pt x="291" y="179"/>
                  </a:lnTo>
                  <a:lnTo>
                    <a:pt x="289" y="181"/>
                  </a:lnTo>
                  <a:lnTo>
                    <a:pt x="289" y="183"/>
                  </a:lnTo>
                  <a:lnTo>
                    <a:pt x="291" y="185"/>
                  </a:lnTo>
                  <a:lnTo>
                    <a:pt x="295" y="187"/>
                  </a:lnTo>
                  <a:lnTo>
                    <a:pt x="301" y="191"/>
                  </a:lnTo>
                  <a:lnTo>
                    <a:pt x="287" y="191"/>
                  </a:lnTo>
                  <a:lnTo>
                    <a:pt x="259" y="191"/>
                  </a:lnTo>
                  <a:lnTo>
                    <a:pt x="249" y="191"/>
                  </a:lnTo>
                  <a:lnTo>
                    <a:pt x="237" y="191"/>
                  </a:lnTo>
                  <a:lnTo>
                    <a:pt x="235" y="189"/>
                  </a:lnTo>
                  <a:lnTo>
                    <a:pt x="233" y="185"/>
                  </a:lnTo>
                  <a:lnTo>
                    <a:pt x="229" y="183"/>
                  </a:lnTo>
                  <a:lnTo>
                    <a:pt x="225" y="181"/>
                  </a:lnTo>
                  <a:lnTo>
                    <a:pt x="223" y="183"/>
                  </a:lnTo>
                  <a:lnTo>
                    <a:pt x="221" y="185"/>
                  </a:lnTo>
                  <a:lnTo>
                    <a:pt x="221" y="185"/>
                  </a:lnTo>
                  <a:lnTo>
                    <a:pt x="217" y="183"/>
                  </a:lnTo>
                  <a:lnTo>
                    <a:pt x="215" y="183"/>
                  </a:lnTo>
                  <a:lnTo>
                    <a:pt x="213" y="187"/>
                  </a:lnTo>
                  <a:lnTo>
                    <a:pt x="211" y="189"/>
                  </a:lnTo>
                  <a:lnTo>
                    <a:pt x="209" y="191"/>
                  </a:lnTo>
                  <a:lnTo>
                    <a:pt x="209" y="195"/>
                  </a:lnTo>
                  <a:lnTo>
                    <a:pt x="207" y="197"/>
                  </a:lnTo>
                  <a:lnTo>
                    <a:pt x="207" y="199"/>
                  </a:lnTo>
                  <a:lnTo>
                    <a:pt x="207" y="197"/>
                  </a:lnTo>
                  <a:lnTo>
                    <a:pt x="203" y="201"/>
                  </a:lnTo>
                  <a:lnTo>
                    <a:pt x="201" y="203"/>
                  </a:lnTo>
                  <a:lnTo>
                    <a:pt x="201" y="205"/>
                  </a:lnTo>
                  <a:lnTo>
                    <a:pt x="199" y="207"/>
                  </a:lnTo>
                  <a:lnTo>
                    <a:pt x="197" y="207"/>
                  </a:lnTo>
                  <a:lnTo>
                    <a:pt x="195" y="209"/>
                  </a:lnTo>
                  <a:lnTo>
                    <a:pt x="195" y="211"/>
                  </a:lnTo>
                  <a:lnTo>
                    <a:pt x="193" y="215"/>
                  </a:lnTo>
                  <a:lnTo>
                    <a:pt x="193" y="215"/>
                  </a:lnTo>
                  <a:lnTo>
                    <a:pt x="191" y="215"/>
                  </a:lnTo>
                  <a:lnTo>
                    <a:pt x="189" y="215"/>
                  </a:lnTo>
                  <a:lnTo>
                    <a:pt x="187" y="213"/>
                  </a:lnTo>
                  <a:lnTo>
                    <a:pt x="187" y="211"/>
                  </a:lnTo>
                  <a:lnTo>
                    <a:pt x="185" y="209"/>
                  </a:lnTo>
                  <a:lnTo>
                    <a:pt x="183" y="207"/>
                  </a:lnTo>
                  <a:lnTo>
                    <a:pt x="177" y="207"/>
                  </a:lnTo>
                  <a:lnTo>
                    <a:pt x="175" y="203"/>
                  </a:lnTo>
                  <a:lnTo>
                    <a:pt x="173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3"/>
                  </a:lnTo>
                  <a:lnTo>
                    <a:pt x="167" y="201"/>
                  </a:lnTo>
                  <a:lnTo>
                    <a:pt x="165" y="199"/>
                  </a:lnTo>
                  <a:lnTo>
                    <a:pt x="165" y="195"/>
                  </a:lnTo>
                  <a:lnTo>
                    <a:pt x="163" y="195"/>
                  </a:lnTo>
                  <a:lnTo>
                    <a:pt x="161" y="193"/>
                  </a:lnTo>
                  <a:lnTo>
                    <a:pt x="161" y="191"/>
                  </a:lnTo>
                  <a:lnTo>
                    <a:pt x="157" y="189"/>
                  </a:lnTo>
                  <a:lnTo>
                    <a:pt x="157" y="189"/>
                  </a:lnTo>
                  <a:lnTo>
                    <a:pt x="155" y="189"/>
                  </a:lnTo>
                  <a:lnTo>
                    <a:pt x="151" y="187"/>
                  </a:lnTo>
                  <a:lnTo>
                    <a:pt x="153" y="183"/>
                  </a:lnTo>
                  <a:lnTo>
                    <a:pt x="151" y="181"/>
                  </a:lnTo>
                  <a:lnTo>
                    <a:pt x="147" y="181"/>
                  </a:lnTo>
                  <a:lnTo>
                    <a:pt x="145" y="179"/>
                  </a:lnTo>
                  <a:lnTo>
                    <a:pt x="149" y="175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39" y="165"/>
                  </a:lnTo>
                  <a:lnTo>
                    <a:pt x="137" y="163"/>
                  </a:lnTo>
                  <a:lnTo>
                    <a:pt x="135" y="161"/>
                  </a:lnTo>
                  <a:lnTo>
                    <a:pt x="135" y="157"/>
                  </a:lnTo>
                  <a:lnTo>
                    <a:pt x="133" y="157"/>
                  </a:lnTo>
                  <a:lnTo>
                    <a:pt x="129" y="157"/>
                  </a:lnTo>
                  <a:lnTo>
                    <a:pt x="127" y="155"/>
                  </a:lnTo>
                  <a:lnTo>
                    <a:pt x="125" y="153"/>
                  </a:lnTo>
                  <a:lnTo>
                    <a:pt x="119" y="151"/>
                  </a:lnTo>
                  <a:lnTo>
                    <a:pt x="117" y="151"/>
                  </a:lnTo>
                  <a:lnTo>
                    <a:pt x="115" y="147"/>
                  </a:lnTo>
                  <a:lnTo>
                    <a:pt x="115" y="147"/>
                  </a:lnTo>
                  <a:lnTo>
                    <a:pt x="113" y="145"/>
                  </a:lnTo>
                  <a:lnTo>
                    <a:pt x="109" y="143"/>
                  </a:lnTo>
                  <a:lnTo>
                    <a:pt x="108" y="141"/>
                  </a:lnTo>
                  <a:lnTo>
                    <a:pt x="104" y="139"/>
                  </a:lnTo>
                  <a:lnTo>
                    <a:pt x="102" y="139"/>
                  </a:lnTo>
                  <a:lnTo>
                    <a:pt x="94" y="135"/>
                  </a:lnTo>
                  <a:lnTo>
                    <a:pt x="92" y="135"/>
                  </a:lnTo>
                  <a:lnTo>
                    <a:pt x="86" y="135"/>
                  </a:lnTo>
                  <a:lnTo>
                    <a:pt x="82" y="131"/>
                  </a:lnTo>
                  <a:lnTo>
                    <a:pt x="80" y="131"/>
                  </a:lnTo>
                  <a:lnTo>
                    <a:pt x="78" y="131"/>
                  </a:lnTo>
                  <a:lnTo>
                    <a:pt x="74" y="129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3"/>
                  </a:lnTo>
                  <a:lnTo>
                    <a:pt x="64" y="123"/>
                  </a:lnTo>
                  <a:lnTo>
                    <a:pt x="64" y="123"/>
                  </a:lnTo>
                  <a:lnTo>
                    <a:pt x="62" y="121"/>
                  </a:lnTo>
                  <a:lnTo>
                    <a:pt x="60" y="119"/>
                  </a:lnTo>
                  <a:lnTo>
                    <a:pt x="54" y="115"/>
                  </a:lnTo>
                  <a:lnTo>
                    <a:pt x="50" y="109"/>
                  </a:lnTo>
                  <a:lnTo>
                    <a:pt x="50" y="105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2" y="99"/>
                  </a:lnTo>
                  <a:lnTo>
                    <a:pt x="40" y="99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6" y="95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30" y="91"/>
                  </a:lnTo>
                  <a:lnTo>
                    <a:pt x="30" y="89"/>
                  </a:lnTo>
                  <a:lnTo>
                    <a:pt x="28" y="85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6" y="78"/>
                  </a:lnTo>
                  <a:lnTo>
                    <a:pt x="18" y="78"/>
                  </a:lnTo>
                  <a:lnTo>
                    <a:pt x="14" y="74"/>
                  </a:lnTo>
                  <a:lnTo>
                    <a:pt x="14" y="70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6662737" y="3960818"/>
              <a:ext cx="1516063" cy="973138"/>
            </a:xfrm>
            <a:custGeom>
              <a:avLst/>
              <a:gdLst>
                <a:gd name="T0" fmla="*/ 366 w 955"/>
                <a:gd name="T1" fmla="*/ 66 h 613"/>
                <a:gd name="T2" fmla="*/ 458 w 955"/>
                <a:gd name="T3" fmla="*/ 147 h 613"/>
                <a:gd name="T4" fmla="*/ 550 w 955"/>
                <a:gd name="T5" fmla="*/ 231 h 613"/>
                <a:gd name="T6" fmla="*/ 592 w 955"/>
                <a:gd name="T7" fmla="*/ 269 h 613"/>
                <a:gd name="T8" fmla="*/ 673 w 955"/>
                <a:gd name="T9" fmla="*/ 343 h 613"/>
                <a:gd name="T10" fmla="*/ 779 w 955"/>
                <a:gd name="T11" fmla="*/ 439 h 613"/>
                <a:gd name="T12" fmla="*/ 851 w 955"/>
                <a:gd name="T13" fmla="*/ 507 h 613"/>
                <a:gd name="T14" fmla="*/ 929 w 955"/>
                <a:gd name="T15" fmla="*/ 603 h 613"/>
                <a:gd name="T16" fmla="*/ 879 w 955"/>
                <a:gd name="T17" fmla="*/ 609 h 613"/>
                <a:gd name="T18" fmla="*/ 785 w 955"/>
                <a:gd name="T19" fmla="*/ 609 h 613"/>
                <a:gd name="T20" fmla="*/ 713 w 955"/>
                <a:gd name="T21" fmla="*/ 609 h 613"/>
                <a:gd name="T22" fmla="*/ 562 w 955"/>
                <a:gd name="T23" fmla="*/ 609 h 613"/>
                <a:gd name="T24" fmla="*/ 418 w 955"/>
                <a:gd name="T25" fmla="*/ 609 h 613"/>
                <a:gd name="T26" fmla="*/ 264 w 955"/>
                <a:gd name="T27" fmla="*/ 613 h 613"/>
                <a:gd name="T28" fmla="*/ 238 w 955"/>
                <a:gd name="T29" fmla="*/ 597 h 613"/>
                <a:gd name="T30" fmla="*/ 242 w 955"/>
                <a:gd name="T31" fmla="*/ 583 h 613"/>
                <a:gd name="T32" fmla="*/ 242 w 955"/>
                <a:gd name="T33" fmla="*/ 567 h 613"/>
                <a:gd name="T34" fmla="*/ 238 w 955"/>
                <a:gd name="T35" fmla="*/ 555 h 613"/>
                <a:gd name="T36" fmla="*/ 238 w 955"/>
                <a:gd name="T37" fmla="*/ 541 h 613"/>
                <a:gd name="T38" fmla="*/ 228 w 955"/>
                <a:gd name="T39" fmla="*/ 529 h 613"/>
                <a:gd name="T40" fmla="*/ 224 w 955"/>
                <a:gd name="T41" fmla="*/ 507 h 613"/>
                <a:gd name="T42" fmla="*/ 220 w 955"/>
                <a:gd name="T43" fmla="*/ 491 h 613"/>
                <a:gd name="T44" fmla="*/ 220 w 955"/>
                <a:gd name="T45" fmla="*/ 475 h 613"/>
                <a:gd name="T46" fmla="*/ 210 w 955"/>
                <a:gd name="T47" fmla="*/ 459 h 613"/>
                <a:gd name="T48" fmla="*/ 204 w 955"/>
                <a:gd name="T49" fmla="*/ 439 h 613"/>
                <a:gd name="T50" fmla="*/ 204 w 955"/>
                <a:gd name="T51" fmla="*/ 421 h 613"/>
                <a:gd name="T52" fmla="*/ 208 w 955"/>
                <a:gd name="T53" fmla="*/ 407 h 613"/>
                <a:gd name="T54" fmla="*/ 196 w 955"/>
                <a:gd name="T55" fmla="*/ 397 h 613"/>
                <a:gd name="T56" fmla="*/ 196 w 955"/>
                <a:gd name="T57" fmla="*/ 389 h 613"/>
                <a:gd name="T58" fmla="*/ 190 w 955"/>
                <a:gd name="T59" fmla="*/ 377 h 613"/>
                <a:gd name="T60" fmla="*/ 176 w 955"/>
                <a:gd name="T61" fmla="*/ 373 h 613"/>
                <a:gd name="T62" fmla="*/ 164 w 955"/>
                <a:gd name="T63" fmla="*/ 357 h 613"/>
                <a:gd name="T64" fmla="*/ 166 w 955"/>
                <a:gd name="T65" fmla="*/ 343 h 613"/>
                <a:gd name="T66" fmla="*/ 150 w 955"/>
                <a:gd name="T67" fmla="*/ 327 h 613"/>
                <a:gd name="T68" fmla="*/ 150 w 955"/>
                <a:gd name="T69" fmla="*/ 311 h 613"/>
                <a:gd name="T70" fmla="*/ 138 w 955"/>
                <a:gd name="T71" fmla="*/ 297 h 613"/>
                <a:gd name="T72" fmla="*/ 138 w 955"/>
                <a:gd name="T73" fmla="*/ 289 h 613"/>
                <a:gd name="T74" fmla="*/ 130 w 955"/>
                <a:gd name="T75" fmla="*/ 281 h 613"/>
                <a:gd name="T76" fmla="*/ 134 w 955"/>
                <a:gd name="T77" fmla="*/ 265 h 613"/>
                <a:gd name="T78" fmla="*/ 120 w 955"/>
                <a:gd name="T79" fmla="*/ 233 h 613"/>
                <a:gd name="T80" fmla="*/ 126 w 955"/>
                <a:gd name="T81" fmla="*/ 213 h 613"/>
                <a:gd name="T82" fmla="*/ 116 w 955"/>
                <a:gd name="T83" fmla="*/ 179 h 613"/>
                <a:gd name="T84" fmla="*/ 108 w 955"/>
                <a:gd name="T85" fmla="*/ 157 h 613"/>
                <a:gd name="T86" fmla="*/ 92 w 955"/>
                <a:gd name="T87" fmla="*/ 139 h 613"/>
                <a:gd name="T88" fmla="*/ 64 w 955"/>
                <a:gd name="T89" fmla="*/ 123 h 613"/>
                <a:gd name="T90" fmla="*/ 44 w 955"/>
                <a:gd name="T91" fmla="*/ 117 h 613"/>
                <a:gd name="T92" fmla="*/ 36 w 955"/>
                <a:gd name="T93" fmla="*/ 99 h 613"/>
                <a:gd name="T94" fmla="*/ 32 w 955"/>
                <a:gd name="T95" fmla="*/ 79 h 613"/>
                <a:gd name="T96" fmla="*/ 28 w 955"/>
                <a:gd name="T97" fmla="*/ 60 h 613"/>
                <a:gd name="T98" fmla="*/ 10 w 955"/>
                <a:gd name="T99" fmla="*/ 50 h 613"/>
                <a:gd name="T100" fmla="*/ 4 w 955"/>
                <a:gd name="T101" fmla="*/ 38 h 613"/>
                <a:gd name="T102" fmla="*/ 0 w 955"/>
                <a:gd name="T103" fmla="*/ 22 h 613"/>
                <a:gd name="T104" fmla="*/ 8 w 955"/>
                <a:gd name="T105" fmla="*/ 10 h 613"/>
                <a:gd name="T106" fmla="*/ 12 w 955"/>
                <a:gd name="T107" fmla="*/ 0 h 613"/>
                <a:gd name="T108" fmla="*/ 78 w 955"/>
                <a:gd name="T109" fmla="*/ 0 h 613"/>
                <a:gd name="T110" fmla="*/ 134 w 955"/>
                <a:gd name="T11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5" h="613">
                  <a:moveTo>
                    <a:pt x="290" y="0"/>
                  </a:moveTo>
                  <a:lnTo>
                    <a:pt x="290" y="0"/>
                  </a:lnTo>
                  <a:lnTo>
                    <a:pt x="316" y="22"/>
                  </a:lnTo>
                  <a:lnTo>
                    <a:pt x="320" y="24"/>
                  </a:lnTo>
                  <a:lnTo>
                    <a:pt x="336" y="40"/>
                  </a:lnTo>
                  <a:lnTo>
                    <a:pt x="350" y="52"/>
                  </a:lnTo>
                  <a:lnTo>
                    <a:pt x="366" y="66"/>
                  </a:lnTo>
                  <a:lnTo>
                    <a:pt x="368" y="68"/>
                  </a:lnTo>
                  <a:lnTo>
                    <a:pt x="370" y="70"/>
                  </a:lnTo>
                  <a:lnTo>
                    <a:pt x="390" y="85"/>
                  </a:lnTo>
                  <a:lnTo>
                    <a:pt x="390" y="87"/>
                  </a:lnTo>
                  <a:lnTo>
                    <a:pt x="438" y="129"/>
                  </a:lnTo>
                  <a:lnTo>
                    <a:pt x="456" y="145"/>
                  </a:lnTo>
                  <a:lnTo>
                    <a:pt x="458" y="147"/>
                  </a:lnTo>
                  <a:lnTo>
                    <a:pt x="460" y="149"/>
                  </a:lnTo>
                  <a:lnTo>
                    <a:pt x="468" y="155"/>
                  </a:lnTo>
                  <a:lnTo>
                    <a:pt x="472" y="15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544" y="223"/>
                  </a:lnTo>
                  <a:lnTo>
                    <a:pt x="550" y="231"/>
                  </a:lnTo>
                  <a:lnTo>
                    <a:pt x="552" y="231"/>
                  </a:lnTo>
                  <a:lnTo>
                    <a:pt x="556" y="235"/>
                  </a:lnTo>
                  <a:lnTo>
                    <a:pt x="568" y="245"/>
                  </a:lnTo>
                  <a:lnTo>
                    <a:pt x="578" y="255"/>
                  </a:lnTo>
                  <a:lnTo>
                    <a:pt x="582" y="257"/>
                  </a:lnTo>
                  <a:lnTo>
                    <a:pt x="592" y="267"/>
                  </a:lnTo>
                  <a:lnTo>
                    <a:pt x="592" y="269"/>
                  </a:lnTo>
                  <a:lnTo>
                    <a:pt x="608" y="283"/>
                  </a:lnTo>
                  <a:lnTo>
                    <a:pt x="634" y="305"/>
                  </a:lnTo>
                  <a:lnTo>
                    <a:pt x="643" y="315"/>
                  </a:lnTo>
                  <a:lnTo>
                    <a:pt x="647" y="319"/>
                  </a:lnTo>
                  <a:lnTo>
                    <a:pt x="649" y="319"/>
                  </a:lnTo>
                  <a:lnTo>
                    <a:pt x="667" y="337"/>
                  </a:lnTo>
                  <a:lnTo>
                    <a:pt x="673" y="343"/>
                  </a:lnTo>
                  <a:lnTo>
                    <a:pt x="679" y="347"/>
                  </a:lnTo>
                  <a:lnTo>
                    <a:pt x="689" y="357"/>
                  </a:lnTo>
                  <a:lnTo>
                    <a:pt x="693" y="361"/>
                  </a:lnTo>
                  <a:lnTo>
                    <a:pt x="735" y="397"/>
                  </a:lnTo>
                  <a:lnTo>
                    <a:pt x="759" y="421"/>
                  </a:lnTo>
                  <a:lnTo>
                    <a:pt x="763" y="423"/>
                  </a:lnTo>
                  <a:lnTo>
                    <a:pt x="779" y="439"/>
                  </a:lnTo>
                  <a:lnTo>
                    <a:pt x="795" y="455"/>
                  </a:lnTo>
                  <a:lnTo>
                    <a:pt x="797" y="455"/>
                  </a:lnTo>
                  <a:lnTo>
                    <a:pt x="809" y="467"/>
                  </a:lnTo>
                  <a:lnTo>
                    <a:pt x="817" y="475"/>
                  </a:lnTo>
                  <a:lnTo>
                    <a:pt x="829" y="487"/>
                  </a:lnTo>
                  <a:lnTo>
                    <a:pt x="833" y="491"/>
                  </a:lnTo>
                  <a:lnTo>
                    <a:pt x="851" y="507"/>
                  </a:lnTo>
                  <a:lnTo>
                    <a:pt x="863" y="517"/>
                  </a:lnTo>
                  <a:lnTo>
                    <a:pt x="873" y="527"/>
                  </a:lnTo>
                  <a:lnTo>
                    <a:pt x="881" y="533"/>
                  </a:lnTo>
                  <a:lnTo>
                    <a:pt x="943" y="593"/>
                  </a:lnTo>
                  <a:lnTo>
                    <a:pt x="955" y="603"/>
                  </a:lnTo>
                  <a:lnTo>
                    <a:pt x="939" y="603"/>
                  </a:lnTo>
                  <a:lnTo>
                    <a:pt x="929" y="603"/>
                  </a:lnTo>
                  <a:lnTo>
                    <a:pt x="929" y="609"/>
                  </a:lnTo>
                  <a:lnTo>
                    <a:pt x="923" y="609"/>
                  </a:lnTo>
                  <a:lnTo>
                    <a:pt x="911" y="609"/>
                  </a:lnTo>
                  <a:lnTo>
                    <a:pt x="897" y="609"/>
                  </a:lnTo>
                  <a:lnTo>
                    <a:pt x="891" y="609"/>
                  </a:lnTo>
                  <a:lnTo>
                    <a:pt x="885" y="609"/>
                  </a:lnTo>
                  <a:lnTo>
                    <a:pt x="879" y="609"/>
                  </a:lnTo>
                  <a:lnTo>
                    <a:pt x="837" y="609"/>
                  </a:lnTo>
                  <a:lnTo>
                    <a:pt x="829" y="609"/>
                  </a:lnTo>
                  <a:lnTo>
                    <a:pt x="825" y="609"/>
                  </a:lnTo>
                  <a:lnTo>
                    <a:pt x="811" y="609"/>
                  </a:lnTo>
                  <a:lnTo>
                    <a:pt x="795" y="609"/>
                  </a:lnTo>
                  <a:lnTo>
                    <a:pt x="791" y="609"/>
                  </a:lnTo>
                  <a:lnTo>
                    <a:pt x="785" y="609"/>
                  </a:lnTo>
                  <a:lnTo>
                    <a:pt x="771" y="611"/>
                  </a:lnTo>
                  <a:lnTo>
                    <a:pt x="765" y="611"/>
                  </a:lnTo>
                  <a:lnTo>
                    <a:pt x="759" y="611"/>
                  </a:lnTo>
                  <a:lnTo>
                    <a:pt x="745" y="611"/>
                  </a:lnTo>
                  <a:lnTo>
                    <a:pt x="743" y="611"/>
                  </a:lnTo>
                  <a:lnTo>
                    <a:pt x="739" y="611"/>
                  </a:lnTo>
                  <a:lnTo>
                    <a:pt x="713" y="609"/>
                  </a:lnTo>
                  <a:lnTo>
                    <a:pt x="695" y="609"/>
                  </a:lnTo>
                  <a:lnTo>
                    <a:pt x="685" y="609"/>
                  </a:lnTo>
                  <a:lnTo>
                    <a:pt x="665" y="609"/>
                  </a:lnTo>
                  <a:lnTo>
                    <a:pt x="663" y="609"/>
                  </a:lnTo>
                  <a:lnTo>
                    <a:pt x="568" y="609"/>
                  </a:lnTo>
                  <a:lnTo>
                    <a:pt x="564" y="609"/>
                  </a:lnTo>
                  <a:lnTo>
                    <a:pt x="562" y="609"/>
                  </a:lnTo>
                  <a:lnTo>
                    <a:pt x="516" y="609"/>
                  </a:lnTo>
                  <a:lnTo>
                    <a:pt x="466" y="609"/>
                  </a:lnTo>
                  <a:lnTo>
                    <a:pt x="438" y="609"/>
                  </a:lnTo>
                  <a:lnTo>
                    <a:pt x="432" y="609"/>
                  </a:lnTo>
                  <a:lnTo>
                    <a:pt x="428" y="609"/>
                  </a:lnTo>
                  <a:lnTo>
                    <a:pt x="422" y="609"/>
                  </a:lnTo>
                  <a:lnTo>
                    <a:pt x="418" y="609"/>
                  </a:lnTo>
                  <a:lnTo>
                    <a:pt x="416" y="609"/>
                  </a:lnTo>
                  <a:lnTo>
                    <a:pt x="350" y="609"/>
                  </a:lnTo>
                  <a:lnTo>
                    <a:pt x="284" y="609"/>
                  </a:lnTo>
                  <a:lnTo>
                    <a:pt x="278" y="609"/>
                  </a:lnTo>
                  <a:lnTo>
                    <a:pt x="270" y="609"/>
                  </a:lnTo>
                  <a:lnTo>
                    <a:pt x="262" y="609"/>
                  </a:lnTo>
                  <a:lnTo>
                    <a:pt x="264" y="613"/>
                  </a:lnTo>
                  <a:lnTo>
                    <a:pt x="238" y="613"/>
                  </a:lnTo>
                  <a:lnTo>
                    <a:pt x="236" y="607"/>
                  </a:lnTo>
                  <a:lnTo>
                    <a:pt x="236" y="605"/>
                  </a:lnTo>
                  <a:lnTo>
                    <a:pt x="238" y="601"/>
                  </a:lnTo>
                  <a:lnTo>
                    <a:pt x="240" y="599"/>
                  </a:lnTo>
                  <a:lnTo>
                    <a:pt x="240" y="599"/>
                  </a:lnTo>
                  <a:lnTo>
                    <a:pt x="238" y="597"/>
                  </a:lnTo>
                  <a:lnTo>
                    <a:pt x="238" y="595"/>
                  </a:lnTo>
                  <a:lnTo>
                    <a:pt x="238" y="591"/>
                  </a:lnTo>
                  <a:lnTo>
                    <a:pt x="238" y="587"/>
                  </a:lnTo>
                  <a:lnTo>
                    <a:pt x="238" y="585"/>
                  </a:lnTo>
                  <a:lnTo>
                    <a:pt x="240" y="583"/>
                  </a:lnTo>
                  <a:lnTo>
                    <a:pt x="242" y="583"/>
                  </a:lnTo>
                  <a:lnTo>
                    <a:pt x="242" y="583"/>
                  </a:lnTo>
                  <a:lnTo>
                    <a:pt x="244" y="583"/>
                  </a:lnTo>
                  <a:lnTo>
                    <a:pt x="244" y="581"/>
                  </a:lnTo>
                  <a:lnTo>
                    <a:pt x="244" y="579"/>
                  </a:lnTo>
                  <a:lnTo>
                    <a:pt x="242" y="577"/>
                  </a:lnTo>
                  <a:lnTo>
                    <a:pt x="244" y="573"/>
                  </a:lnTo>
                  <a:lnTo>
                    <a:pt x="244" y="569"/>
                  </a:lnTo>
                  <a:lnTo>
                    <a:pt x="242" y="567"/>
                  </a:lnTo>
                  <a:lnTo>
                    <a:pt x="242" y="563"/>
                  </a:lnTo>
                  <a:lnTo>
                    <a:pt x="244" y="561"/>
                  </a:lnTo>
                  <a:lnTo>
                    <a:pt x="244" y="559"/>
                  </a:lnTo>
                  <a:lnTo>
                    <a:pt x="244" y="559"/>
                  </a:lnTo>
                  <a:lnTo>
                    <a:pt x="242" y="555"/>
                  </a:lnTo>
                  <a:lnTo>
                    <a:pt x="240" y="555"/>
                  </a:lnTo>
                  <a:lnTo>
                    <a:pt x="238" y="555"/>
                  </a:lnTo>
                  <a:lnTo>
                    <a:pt x="236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6" y="543"/>
                  </a:lnTo>
                  <a:lnTo>
                    <a:pt x="238" y="543"/>
                  </a:lnTo>
                  <a:lnTo>
                    <a:pt x="238" y="541"/>
                  </a:lnTo>
                  <a:lnTo>
                    <a:pt x="238" y="541"/>
                  </a:lnTo>
                  <a:lnTo>
                    <a:pt x="238" y="539"/>
                  </a:lnTo>
                  <a:lnTo>
                    <a:pt x="236" y="537"/>
                  </a:lnTo>
                  <a:lnTo>
                    <a:pt x="236" y="535"/>
                  </a:lnTo>
                  <a:lnTo>
                    <a:pt x="234" y="533"/>
                  </a:lnTo>
                  <a:lnTo>
                    <a:pt x="232" y="533"/>
                  </a:lnTo>
                  <a:lnTo>
                    <a:pt x="230" y="533"/>
                  </a:lnTo>
                  <a:lnTo>
                    <a:pt x="228" y="529"/>
                  </a:lnTo>
                  <a:lnTo>
                    <a:pt x="228" y="525"/>
                  </a:lnTo>
                  <a:lnTo>
                    <a:pt x="228" y="523"/>
                  </a:lnTo>
                  <a:lnTo>
                    <a:pt x="226" y="519"/>
                  </a:lnTo>
                  <a:lnTo>
                    <a:pt x="226" y="517"/>
                  </a:lnTo>
                  <a:lnTo>
                    <a:pt x="226" y="515"/>
                  </a:lnTo>
                  <a:lnTo>
                    <a:pt x="224" y="513"/>
                  </a:lnTo>
                  <a:lnTo>
                    <a:pt x="224" y="507"/>
                  </a:lnTo>
                  <a:lnTo>
                    <a:pt x="224" y="505"/>
                  </a:lnTo>
                  <a:lnTo>
                    <a:pt x="222" y="503"/>
                  </a:lnTo>
                  <a:lnTo>
                    <a:pt x="222" y="501"/>
                  </a:lnTo>
                  <a:lnTo>
                    <a:pt x="220" y="501"/>
                  </a:lnTo>
                  <a:lnTo>
                    <a:pt x="218" y="499"/>
                  </a:lnTo>
                  <a:lnTo>
                    <a:pt x="220" y="495"/>
                  </a:lnTo>
                  <a:lnTo>
                    <a:pt x="220" y="491"/>
                  </a:lnTo>
                  <a:lnTo>
                    <a:pt x="218" y="487"/>
                  </a:lnTo>
                  <a:lnTo>
                    <a:pt x="218" y="485"/>
                  </a:lnTo>
                  <a:lnTo>
                    <a:pt x="216" y="483"/>
                  </a:lnTo>
                  <a:lnTo>
                    <a:pt x="218" y="481"/>
                  </a:lnTo>
                  <a:lnTo>
                    <a:pt x="220" y="481"/>
                  </a:lnTo>
                  <a:lnTo>
                    <a:pt x="222" y="477"/>
                  </a:lnTo>
                  <a:lnTo>
                    <a:pt x="220" y="475"/>
                  </a:lnTo>
                  <a:lnTo>
                    <a:pt x="222" y="471"/>
                  </a:lnTo>
                  <a:lnTo>
                    <a:pt x="220" y="469"/>
                  </a:lnTo>
                  <a:lnTo>
                    <a:pt x="218" y="469"/>
                  </a:lnTo>
                  <a:lnTo>
                    <a:pt x="216" y="463"/>
                  </a:lnTo>
                  <a:lnTo>
                    <a:pt x="214" y="461"/>
                  </a:lnTo>
                  <a:lnTo>
                    <a:pt x="212" y="459"/>
                  </a:lnTo>
                  <a:lnTo>
                    <a:pt x="210" y="459"/>
                  </a:lnTo>
                  <a:lnTo>
                    <a:pt x="208" y="455"/>
                  </a:lnTo>
                  <a:lnTo>
                    <a:pt x="206" y="453"/>
                  </a:lnTo>
                  <a:lnTo>
                    <a:pt x="206" y="449"/>
                  </a:lnTo>
                  <a:lnTo>
                    <a:pt x="206" y="447"/>
                  </a:lnTo>
                  <a:lnTo>
                    <a:pt x="204" y="443"/>
                  </a:lnTo>
                  <a:lnTo>
                    <a:pt x="204" y="441"/>
                  </a:lnTo>
                  <a:lnTo>
                    <a:pt x="204" y="439"/>
                  </a:lnTo>
                  <a:lnTo>
                    <a:pt x="204" y="437"/>
                  </a:lnTo>
                  <a:lnTo>
                    <a:pt x="202" y="435"/>
                  </a:lnTo>
                  <a:lnTo>
                    <a:pt x="202" y="433"/>
                  </a:lnTo>
                  <a:lnTo>
                    <a:pt x="202" y="429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4" y="421"/>
                  </a:lnTo>
                  <a:lnTo>
                    <a:pt x="206" y="419"/>
                  </a:lnTo>
                  <a:lnTo>
                    <a:pt x="204" y="417"/>
                  </a:lnTo>
                  <a:lnTo>
                    <a:pt x="208" y="415"/>
                  </a:lnTo>
                  <a:lnTo>
                    <a:pt x="210" y="413"/>
                  </a:lnTo>
                  <a:lnTo>
                    <a:pt x="208" y="411"/>
                  </a:lnTo>
                  <a:lnTo>
                    <a:pt x="208" y="409"/>
                  </a:lnTo>
                  <a:lnTo>
                    <a:pt x="208" y="407"/>
                  </a:lnTo>
                  <a:lnTo>
                    <a:pt x="204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0" y="401"/>
                  </a:lnTo>
                  <a:lnTo>
                    <a:pt x="200" y="401"/>
                  </a:lnTo>
                  <a:lnTo>
                    <a:pt x="198" y="399"/>
                  </a:lnTo>
                  <a:lnTo>
                    <a:pt x="196" y="397"/>
                  </a:lnTo>
                  <a:lnTo>
                    <a:pt x="194" y="397"/>
                  </a:lnTo>
                  <a:lnTo>
                    <a:pt x="192" y="395"/>
                  </a:lnTo>
                  <a:lnTo>
                    <a:pt x="192" y="393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4" y="389"/>
                  </a:lnTo>
                  <a:lnTo>
                    <a:pt x="196" y="389"/>
                  </a:lnTo>
                  <a:lnTo>
                    <a:pt x="196" y="387"/>
                  </a:lnTo>
                  <a:lnTo>
                    <a:pt x="198" y="383"/>
                  </a:lnTo>
                  <a:lnTo>
                    <a:pt x="196" y="381"/>
                  </a:lnTo>
                  <a:lnTo>
                    <a:pt x="194" y="379"/>
                  </a:lnTo>
                  <a:lnTo>
                    <a:pt x="192" y="379"/>
                  </a:lnTo>
                  <a:lnTo>
                    <a:pt x="192" y="377"/>
                  </a:lnTo>
                  <a:lnTo>
                    <a:pt x="190" y="377"/>
                  </a:lnTo>
                  <a:lnTo>
                    <a:pt x="186" y="379"/>
                  </a:lnTo>
                  <a:lnTo>
                    <a:pt x="184" y="379"/>
                  </a:lnTo>
                  <a:lnTo>
                    <a:pt x="182" y="379"/>
                  </a:lnTo>
                  <a:lnTo>
                    <a:pt x="178" y="377"/>
                  </a:lnTo>
                  <a:lnTo>
                    <a:pt x="176" y="377"/>
                  </a:lnTo>
                  <a:lnTo>
                    <a:pt x="174" y="375"/>
                  </a:lnTo>
                  <a:lnTo>
                    <a:pt x="176" y="373"/>
                  </a:lnTo>
                  <a:lnTo>
                    <a:pt x="174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8" y="365"/>
                  </a:lnTo>
                  <a:lnTo>
                    <a:pt x="168" y="361"/>
                  </a:lnTo>
                  <a:lnTo>
                    <a:pt x="164" y="359"/>
                  </a:lnTo>
                  <a:lnTo>
                    <a:pt x="164" y="357"/>
                  </a:lnTo>
                  <a:lnTo>
                    <a:pt x="166" y="355"/>
                  </a:lnTo>
                  <a:lnTo>
                    <a:pt x="166" y="355"/>
                  </a:lnTo>
                  <a:lnTo>
                    <a:pt x="166" y="353"/>
                  </a:lnTo>
                  <a:lnTo>
                    <a:pt x="166" y="351"/>
                  </a:lnTo>
                  <a:lnTo>
                    <a:pt x="166" y="347"/>
                  </a:lnTo>
                  <a:lnTo>
                    <a:pt x="166" y="345"/>
                  </a:lnTo>
                  <a:lnTo>
                    <a:pt x="166" y="343"/>
                  </a:lnTo>
                  <a:lnTo>
                    <a:pt x="164" y="341"/>
                  </a:lnTo>
                  <a:lnTo>
                    <a:pt x="164" y="339"/>
                  </a:lnTo>
                  <a:lnTo>
                    <a:pt x="162" y="335"/>
                  </a:lnTo>
                  <a:lnTo>
                    <a:pt x="158" y="333"/>
                  </a:lnTo>
                  <a:lnTo>
                    <a:pt x="156" y="333"/>
                  </a:lnTo>
                  <a:lnTo>
                    <a:pt x="152" y="331"/>
                  </a:lnTo>
                  <a:lnTo>
                    <a:pt x="150" y="327"/>
                  </a:lnTo>
                  <a:lnTo>
                    <a:pt x="150" y="323"/>
                  </a:lnTo>
                  <a:lnTo>
                    <a:pt x="150" y="321"/>
                  </a:lnTo>
                  <a:lnTo>
                    <a:pt x="152" y="319"/>
                  </a:lnTo>
                  <a:lnTo>
                    <a:pt x="154" y="317"/>
                  </a:lnTo>
                  <a:lnTo>
                    <a:pt x="154" y="315"/>
                  </a:lnTo>
                  <a:lnTo>
                    <a:pt x="152" y="313"/>
                  </a:lnTo>
                  <a:lnTo>
                    <a:pt x="150" y="311"/>
                  </a:lnTo>
                  <a:lnTo>
                    <a:pt x="146" y="309"/>
                  </a:lnTo>
                  <a:lnTo>
                    <a:pt x="144" y="305"/>
                  </a:lnTo>
                  <a:lnTo>
                    <a:pt x="142" y="305"/>
                  </a:lnTo>
                  <a:lnTo>
                    <a:pt x="142" y="303"/>
                  </a:lnTo>
                  <a:lnTo>
                    <a:pt x="142" y="301"/>
                  </a:lnTo>
                  <a:lnTo>
                    <a:pt x="140" y="299"/>
                  </a:lnTo>
                  <a:lnTo>
                    <a:pt x="138" y="297"/>
                  </a:lnTo>
                  <a:lnTo>
                    <a:pt x="138" y="295"/>
                  </a:lnTo>
                  <a:lnTo>
                    <a:pt x="136" y="293"/>
                  </a:lnTo>
                  <a:lnTo>
                    <a:pt x="138" y="293"/>
                  </a:lnTo>
                  <a:lnTo>
                    <a:pt x="138" y="291"/>
                  </a:lnTo>
                  <a:lnTo>
                    <a:pt x="140" y="291"/>
                  </a:lnTo>
                  <a:lnTo>
                    <a:pt x="140" y="289"/>
                  </a:lnTo>
                  <a:lnTo>
                    <a:pt x="138" y="289"/>
                  </a:lnTo>
                  <a:lnTo>
                    <a:pt x="134" y="289"/>
                  </a:lnTo>
                  <a:lnTo>
                    <a:pt x="134" y="287"/>
                  </a:lnTo>
                  <a:lnTo>
                    <a:pt x="132" y="285"/>
                  </a:lnTo>
                  <a:lnTo>
                    <a:pt x="130" y="283"/>
                  </a:lnTo>
                  <a:lnTo>
                    <a:pt x="130" y="283"/>
                  </a:lnTo>
                  <a:lnTo>
                    <a:pt x="128" y="281"/>
                  </a:lnTo>
                  <a:lnTo>
                    <a:pt x="130" y="281"/>
                  </a:lnTo>
                  <a:lnTo>
                    <a:pt x="134" y="279"/>
                  </a:lnTo>
                  <a:lnTo>
                    <a:pt x="136" y="279"/>
                  </a:lnTo>
                  <a:lnTo>
                    <a:pt x="136" y="277"/>
                  </a:lnTo>
                  <a:lnTo>
                    <a:pt x="138" y="273"/>
                  </a:lnTo>
                  <a:lnTo>
                    <a:pt x="136" y="269"/>
                  </a:lnTo>
                  <a:lnTo>
                    <a:pt x="136" y="267"/>
                  </a:lnTo>
                  <a:lnTo>
                    <a:pt x="134" y="265"/>
                  </a:lnTo>
                  <a:lnTo>
                    <a:pt x="128" y="261"/>
                  </a:lnTo>
                  <a:lnTo>
                    <a:pt x="126" y="259"/>
                  </a:lnTo>
                  <a:lnTo>
                    <a:pt x="124" y="247"/>
                  </a:lnTo>
                  <a:lnTo>
                    <a:pt x="126" y="243"/>
                  </a:lnTo>
                  <a:lnTo>
                    <a:pt x="126" y="241"/>
                  </a:lnTo>
                  <a:lnTo>
                    <a:pt x="122" y="237"/>
                  </a:lnTo>
                  <a:lnTo>
                    <a:pt x="120" y="233"/>
                  </a:lnTo>
                  <a:lnTo>
                    <a:pt x="120" y="229"/>
                  </a:lnTo>
                  <a:lnTo>
                    <a:pt x="122" y="229"/>
                  </a:lnTo>
                  <a:lnTo>
                    <a:pt x="124" y="229"/>
                  </a:lnTo>
                  <a:lnTo>
                    <a:pt x="128" y="227"/>
                  </a:lnTo>
                  <a:lnTo>
                    <a:pt x="130" y="225"/>
                  </a:lnTo>
                  <a:lnTo>
                    <a:pt x="128" y="219"/>
                  </a:lnTo>
                  <a:lnTo>
                    <a:pt x="126" y="213"/>
                  </a:lnTo>
                  <a:lnTo>
                    <a:pt x="130" y="211"/>
                  </a:lnTo>
                  <a:lnTo>
                    <a:pt x="128" y="207"/>
                  </a:lnTo>
                  <a:lnTo>
                    <a:pt x="126" y="203"/>
                  </a:lnTo>
                  <a:lnTo>
                    <a:pt x="124" y="195"/>
                  </a:lnTo>
                  <a:lnTo>
                    <a:pt x="122" y="191"/>
                  </a:lnTo>
                  <a:lnTo>
                    <a:pt x="120" y="185"/>
                  </a:lnTo>
                  <a:lnTo>
                    <a:pt x="116" y="179"/>
                  </a:lnTo>
                  <a:lnTo>
                    <a:pt x="114" y="175"/>
                  </a:lnTo>
                  <a:lnTo>
                    <a:pt x="112" y="173"/>
                  </a:lnTo>
                  <a:lnTo>
                    <a:pt x="112" y="171"/>
                  </a:lnTo>
                  <a:lnTo>
                    <a:pt x="114" y="169"/>
                  </a:lnTo>
                  <a:lnTo>
                    <a:pt x="110" y="165"/>
                  </a:lnTo>
                  <a:lnTo>
                    <a:pt x="110" y="159"/>
                  </a:lnTo>
                  <a:lnTo>
                    <a:pt x="108" y="157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49"/>
                  </a:lnTo>
                  <a:lnTo>
                    <a:pt x="104" y="143"/>
                  </a:lnTo>
                  <a:lnTo>
                    <a:pt x="100" y="143"/>
                  </a:lnTo>
                  <a:lnTo>
                    <a:pt x="96" y="141"/>
                  </a:lnTo>
                  <a:lnTo>
                    <a:pt x="92" y="139"/>
                  </a:lnTo>
                  <a:lnTo>
                    <a:pt x="88" y="135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2" y="133"/>
                  </a:lnTo>
                  <a:lnTo>
                    <a:pt x="76" y="127"/>
                  </a:lnTo>
                  <a:lnTo>
                    <a:pt x="66" y="125"/>
                  </a:lnTo>
                  <a:lnTo>
                    <a:pt x="64" y="123"/>
                  </a:lnTo>
                  <a:lnTo>
                    <a:pt x="62" y="123"/>
                  </a:lnTo>
                  <a:lnTo>
                    <a:pt x="60" y="121"/>
                  </a:lnTo>
                  <a:lnTo>
                    <a:pt x="58" y="119"/>
                  </a:lnTo>
                  <a:lnTo>
                    <a:pt x="54" y="117"/>
                  </a:lnTo>
                  <a:lnTo>
                    <a:pt x="52" y="117"/>
                  </a:lnTo>
                  <a:lnTo>
                    <a:pt x="48" y="117"/>
                  </a:lnTo>
                  <a:lnTo>
                    <a:pt x="44" y="117"/>
                  </a:lnTo>
                  <a:lnTo>
                    <a:pt x="42" y="117"/>
                  </a:lnTo>
                  <a:lnTo>
                    <a:pt x="40" y="115"/>
                  </a:lnTo>
                  <a:lnTo>
                    <a:pt x="36" y="109"/>
                  </a:lnTo>
                  <a:lnTo>
                    <a:pt x="34" y="107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6" y="99"/>
                  </a:lnTo>
                  <a:lnTo>
                    <a:pt x="34" y="99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6" y="72"/>
                  </a:lnTo>
                  <a:lnTo>
                    <a:pt x="32" y="66"/>
                  </a:lnTo>
                  <a:lnTo>
                    <a:pt x="30" y="64"/>
                  </a:lnTo>
                  <a:lnTo>
                    <a:pt x="28" y="60"/>
                  </a:lnTo>
                  <a:lnTo>
                    <a:pt x="24" y="54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90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4956174" y="4065593"/>
              <a:ext cx="354013" cy="246063"/>
            </a:xfrm>
            <a:custGeom>
              <a:avLst/>
              <a:gdLst>
                <a:gd name="T0" fmla="*/ 16 w 223"/>
                <a:gd name="T1" fmla="*/ 33 h 155"/>
                <a:gd name="T2" fmla="*/ 54 w 223"/>
                <a:gd name="T3" fmla="*/ 4 h 155"/>
                <a:gd name="T4" fmla="*/ 66 w 223"/>
                <a:gd name="T5" fmla="*/ 17 h 155"/>
                <a:gd name="T6" fmla="*/ 76 w 223"/>
                <a:gd name="T7" fmla="*/ 25 h 155"/>
                <a:gd name="T8" fmla="*/ 90 w 223"/>
                <a:gd name="T9" fmla="*/ 41 h 155"/>
                <a:gd name="T10" fmla="*/ 106 w 223"/>
                <a:gd name="T11" fmla="*/ 53 h 155"/>
                <a:gd name="T12" fmla="*/ 122 w 223"/>
                <a:gd name="T13" fmla="*/ 61 h 155"/>
                <a:gd name="T14" fmla="*/ 145 w 223"/>
                <a:gd name="T15" fmla="*/ 69 h 155"/>
                <a:gd name="T16" fmla="*/ 161 w 223"/>
                <a:gd name="T17" fmla="*/ 79 h 155"/>
                <a:gd name="T18" fmla="*/ 173 w 223"/>
                <a:gd name="T19" fmla="*/ 89 h 155"/>
                <a:gd name="T20" fmla="*/ 183 w 223"/>
                <a:gd name="T21" fmla="*/ 107 h 155"/>
                <a:gd name="T22" fmla="*/ 193 w 223"/>
                <a:gd name="T23" fmla="*/ 115 h 155"/>
                <a:gd name="T24" fmla="*/ 203 w 223"/>
                <a:gd name="T25" fmla="*/ 127 h 155"/>
                <a:gd name="T26" fmla="*/ 213 w 223"/>
                <a:gd name="T27" fmla="*/ 133 h 155"/>
                <a:gd name="T28" fmla="*/ 217 w 223"/>
                <a:gd name="T29" fmla="*/ 139 h 155"/>
                <a:gd name="T30" fmla="*/ 203 w 223"/>
                <a:gd name="T31" fmla="*/ 139 h 155"/>
                <a:gd name="T32" fmla="*/ 201 w 223"/>
                <a:gd name="T33" fmla="*/ 135 h 155"/>
                <a:gd name="T34" fmla="*/ 191 w 223"/>
                <a:gd name="T35" fmla="*/ 137 h 155"/>
                <a:gd name="T36" fmla="*/ 187 w 223"/>
                <a:gd name="T37" fmla="*/ 133 h 155"/>
                <a:gd name="T38" fmla="*/ 173 w 223"/>
                <a:gd name="T39" fmla="*/ 135 h 155"/>
                <a:gd name="T40" fmla="*/ 165 w 223"/>
                <a:gd name="T41" fmla="*/ 145 h 155"/>
                <a:gd name="T42" fmla="*/ 155 w 223"/>
                <a:gd name="T43" fmla="*/ 151 h 155"/>
                <a:gd name="T44" fmla="*/ 153 w 223"/>
                <a:gd name="T45" fmla="*/ 155 h 155"/>
                <a:gd name="T46" fmla="*/ 149 w 223"/>
                <a:gd name="T47" fmla="*/ 149 h 155"/>
                <a:gd name="T48" fmla="*/ 144 w 223"/>
                <a:gd name="T49" fmla="*/ 139 h 155"/>
                <a:gd name="T50" fmla="*/ 134 w 223"/>
                <a:gd name="T51" fmla="*/ 123 h 155"/>
                <a:gd name="T52" fmla="*/ 124 w 223"/>
                <a:gd name="T53" fmla="*/ 113 h 155"/>
                <a:gd name="T54" fmla="*/ 118 w 223"/>
                <a:gd name="T55" fmla="*/ 111 h 155"/>
                <a:gd name="T56" fmla="*/ 112 w 223"/>
                <a:gd name="T57" fmla="*/ 111 h 155"/>
                <a:gd name="T58" fmla="*/ 108 w 223"/>
                <a:gd name="T59" fmla="*/ 115 h 155"/>
                <a:gd name="T60" fmla="*/ 106 w 223"/>
                <a:gd name="T61" fmla="*/ 119 h 155"/>
                <a:gd name="T62" fmla="*/ 100 w 223"/>
                <a:gd name="T63" fmla="*/ 117 h 155"/>
                <a:gd name="T64" fmla="*/ 94 w 223"/>
                <a:gd name="T65" fmla="*/ 115 h 155"/>
                <a:gd name="T66" fmla="*/ 88 w 223"/>
                <a:gd name="T67" fmla="*/ 119 h 155"/>
                <a:gd name="T68" fmla="*/ 84 w 223"/>
                <a:gd name="T69" fmla="*/ 119 h 155"/>
                <a:gd name="T70" fmla="*/ 80 w 223"/>
                <a:gd name="T71" fmla="*/ 121 h 155"/>
                <a:gd name="T72" fmla="*/ 76 w 223"/>
                <a:gd name="T73" fmla="*/ 121 h 155"/>
                <a:gd name="T74" fmla="*/ 72 w 223"/>
                <a:gd name="T75" fmla="*/ 119 h 155"/>
                <a:gd name="T76" fmla="*/ 68 w 223"/>
                <a:gd name="T77" fmla="*/ 119 h 155"/>
                <a:gd name="T78" fmla="*/ 62 w 223"/>
                <a:gd name="T79" fmla="*/ 117 h 155"/>
                <a:gd name="T80" fmla="*/ 60 w 223"/>
                <a:gd name="T81" fmla="*/ 115 h 155"/>
                <a:gd name="T82" fmla="*/ 56 w 223"/>
                <a:gd name="T83" fmla="*/ 115 h 155"/>
                <a:gd name="T84" fmla="*/ 54 w 223"/>
                <a:gd name="T85" fmla="*/ 113 h 155"/>
                <a:gd name="T86" fmla="*/ 50 w 223"/>
                <a:gd name="T87" fmla="*/ 111 h 155"/>
                <a:gd name="T88" fmla="*/ 48 w 223"/>
                <a:gd name="T89" fmla="*/ 109 h 155"/>
                <a:gd name="T90" fmla="*/ 44 w 223"/>
                <a:gd name="T91" fmla="*/ 105 h 155"/>
                <a:gd name="T92" fmla="*/ 36 w 223"/>
                <a:gd name="T93" fmla="*/ 99 h 155"/>
                <a:gd name="T94" fmla="*/ 34 w 223"/>
                <a:gd name="T95" fmla="*/ 97 h 155"/>
                <a:gd name="T96" fmla="*/ 32 w 223"/>
                <a:gd name="T97" fmla="*/ 95 h 155"/>
                <a:gd name="T98" fmla="*/ 28 w 223"/>
                <a:gd name="T99" fmla="*/ 93 h 155"/>
                <a:gd name="T100" fmla="*/ 26 w 223"/>
                <a:gd name="T101" fmla="*/ 89 h 155"/>
                <a:gd name="T102" fmla="*/ 22 w 223"/>
                <a:gd name="T103" fmla="*/ 85 h 155"/>
                <a:gd name="T104" fmla="*/ 18 w 223"/>
                <a:gd name="T105" fmla="*/ 79 h 155"/>
                <a:gd name="T106" fmla="*/ 16 w 223"/>
                <a:gd name="T107" fmla="*/ 77 h 155"/>
                <a:gd name="T108" fmla="*/ 14 w 223"/>
                <a:gd name="T109" fmla="*/ 75 h 155"/>
                <a:gd name="T110" fmla="*/ 12 w 223"/>
                <a:gd name="T111" fmla="*/ 71 h 155"/>
                <a:gd name="T112" fmla="*/ 10 w 223"/>
                <a:gd name="T113" fmla="*/ 6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" h="155">
                  <a:moveTo>
                    <a:pt x="6" y="63"/>
                  </a:moveTo>
                  <a:lnTo>
                    <a:pt x="8" y="61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2" y="23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6" y="9"/>
                  </a:lnTo>
                  <a:lnTo>
                    <a:pt x="62" y="7"/>
                  </a:lnTo>
                  <a:lnTo>
                    <a:pt x="64" y="11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8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6" y="31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6" y="45"/>
                  </a:lnTo>
                  <a:lnTo>
                    <a:pt x="98" y="47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4" y="49"/>
                  </a:lnTo>
                  <a:lnTo>
                    <a:pt x="106" y="53"/>
                  </a:lnTo>
                  <a:lnTo>
                    <a:pt x="108" y="53"/>
                  </a:lnTo>
                  <a:lnTo>
                    <a:pt x="110" y="55"/>
                  </a:lnTo>
                  <a:lnTo>
                    <a:pt x="114" y="57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2" y="61"/>
                  </a:lnTo>
                  <a:lnTo>
                    <a:pt x="128" y="61"/>
                  </a:lnTo>
                  <a:lnTo>
                    <a:pt x="130" y="61"/>
                  </a:lnTo>
                  <a:lnTo>
                    <a:pt x="138" y="65"/>
                  </a:lnTo>
                  <a:lnTo>
                    <a:pt x="140" y="65"/>
                  </a:lnTo>
                  <a:lnTo>
                    <a:pt x="144" y="67"/>
                  </a:lnTo>
                  <a:lnTo>
                    <a:pt x="145" y="69"/>
                  </a:lnTo>
                  <a:lnTo>
                    <a:pt x="149" y="71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3" y="77"/>
                  </a:lnTo>
                  <a:lnTo>
                    <a:pt x="155" y="77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83"/>
                  </a:lnTo>
                  <a:lnTo>
                    <a:pt x="169" y="83"/>
                  </a:lnTo>
                  <a:lnTo>
                    <a:pt x="171" y="83"/>
                  </a:lnTo>
                  <a:lnTo>
                    <a:pt x="171" y="87"/>
                  </a:lnTo>
                  <a:lnTo>
                    <a:pt x="173" y="89"/>
                  </a:lnTo>
                  <a:lnTo>
                    <a:pt x="175" y="91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5" y="101"/>
                  </a:lnTo>
                  <a:lnTo>
                    <a:pt x="181" y="105"/>
                  </a:lnTo>
                  <a:lnTo>
                    <a:pt x="183" y="107"/>
                  </a:lnTo>
                  <a:lnTo>
                    <a:pt x="187" y="107"/>
                  </a:lnTo>
                  <a:lnTo>
                    <a:pt x="189" y="109"/>
                  </a:lnTo>
                  <a:lnTo>
                    <a:pt x="187" y="113"/>
                  </a:lnTo>
                  <a:lnTo>
                    <a:pt x="191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7" y="117"/>
                  </a:lnTo>
                  <a:lnTo>
                    <a:pt x="197" y="119"/>
                  </a:lnTo>
                  <a:lnTo>
                    <a:pt x="199" y="121"/>
                  </a:lnTo>
                  <a:lnTo>
                    <a:pt x="201" y="121"/>
                  </a:lnTo>
                  <a:lnTo>
                    <a:pt x="201" y="125"/>
                  </a:lnTo>
                  <a:lnTo>
                    <a:pt x="203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3" y="133"/>
                  </a:lnTo>
                  <a:lnTo>
                    <a:pt x="219" y="133"/>
                  </a:lnTo>
                  <a:lnTo>
                    <a:pt x="221" y="135"/>
                  </a:lnTo>
                  <a:lnTo>
                    <a:pt x="223" y="137"/>
                  </a:lnTo>
                  <a:lnTo>
                    <a:pt x="223" y="139"/>
                  </a:lnTo>
                  <a:lnTo>
                    <a:pt x="219" y="139"/>
                  </a:lnTo>
                  <a:lnTo>
                    <a:pt x="217" y="139"/>
                  </a:lnTo>
                  <a:lnTo>
                    <a:pt x="215" y="139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9"/>
                  </a:lnTo>
                  <a:lnTo>
                    <a:pt x="203" y="139"/>
                  </a:lnTo>
                  <a:lnTo>
                    <a:pt x="203" y="139"/>
                  </a:lnTo>
                  <a:lnTo>
                    <a:pt x="203" y="139"/>
                  </a:lnTo>
                  <a:lnTo>
                    <a:pt x="201" y="137"/>
                  </a:lnTo>
                  <a:lnTo>
                    <a:pt x="201" y="135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3" y="139"/>
                  </a:lnTo>
                  <a:lnTo>
                    <a:pt x="193" y="137"/>
                  </a:lnTo>
                  <a:lnTo>
                    <a:pt x="191" y="137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7" y="137"/>
                  </a:lnTo>
                  <a:lnTo>
                    <a:pt x="185" y="135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5" y="133"/>
                  </a:lnTo>
                  <a:lnTo>
                    <a:pt x="183" y="135"/>
                  </a:lnTo>
                  <a:lnTo>
                    <a:pt x="179" y="135"/>
                  </a:lnTo>
                  <a:lnTo>
                    <a:pt x="179" y="135"/>
                  </a:lnTo>
                  <a:lnTo>
                    <a:pt x="177" y="137"/>
                  </a:lnTo>
                  <a:lnTo>
                    <a:pt x="173" y="135"/>
                  </a:lnTo>
                  <a:lnTo>
                    <a:pt x="171" y="139"/>
                  </a:lnTo>
                  <a:lnTo>
                    <a:pt x="169" y="139"/>
                  </a:lnTo>
                  <a:lnTo>
                    <a:pt x="169" y="141"/>
                  </a:lnTo>
                  <a:lnTo>
                    <a:pt x="169" y="141"/>
                  </a:lnTo>
                  <a:lnTo>
                    <a:pt x="167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3" y="145"/>
                  </a:lnTo>
                  <a:lnTo>
                    <a:pt x="161" y="145"/>
                  </a:lnTo>
                  <a:lnTo>
                    <a:pt x="159" y="147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57" y="155"/>
                  </a:lnTo>
                  <a:lnTo>
                    <a:pt x="155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1" y="155"/>
                  </a:lnTo>
                  <a:lnTo>
                    <a:pt x="151" y="153"/>
                  </a:lnTo>
                  <a:lnTo>
                    <a:pt x="151" y="153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9" y="149"/>
                  </a:lnTo>
                  <a:lnTo>
                    <a:pt x="147" y="147"/>
                  </a:lnTo>
                  <a:lnTo>
                    <a:pt x="147" y="145"/>
                  </a:lnTo>
                  <a:lnTo>
                    <a:pt x="145" y="143"/>
                  </a:lnTo>
                  <a:lnTo>
                    <a:pt x="145" y="141"/>
                  </a:lnTo>
                  <a:lnTo>
                    <a:pt x="144" y="139"/>
                  </a:lnTo>
                  <a:lnTo>
                    <a:pt x="144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1"/>
                  </a:lnTo>
                  <a:lnTo>
                    <a:pt x="140" y="129"/>
                  </a:lnTo>
                  <a:lnTo>
                    <a:pt x="138" y="127"/>
                  </a:lnTo>
                  <a:lnTo>
                    <a:pt x="134" y="123"/>
                  </a:lnTo>
                  <a:lnTo>
                    <a:pt x="134" y="121"/>
                  </a:lnTo>
                  <a:lnTo>
                    <a:pt x="130" y="119"/>
                  </a:lnTo>
                  <a:lnTo>
                    <a:pt x="130" y="117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3"/>
                  </a:lnTo>
                  <a:lnTo>
                    <a:pt x="122" y="113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18" y="111"/>
                  </a:lnTo>
                  <a:lnTo>
                    <a:pt x="118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0" y="117"/>
                  </a:lnTo>
                  <a:lnTo>
                    <a:pt x="100" y="117"/>
                  </a:lnTo>
                  <a:lnTo>
                    <a:pt x="100" y="117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96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2" y="115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8" y="119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4" y="119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70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6" y="107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2" y="105"/>
                  </a:lnTo>
                  <a:lnTo>
                    <a:pt x="40" y="103"/>
                  </a:lnTo>
                  <a:lnTo>
                    <a:pt x="40" y="101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8" y="91"/>
                  </a:lnTo>
                  <a:lnTo>
                    <a:pt x="26" y="91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6" y="63"/>
                  </a:lnTo>
                  <a:lnTo>
                    <a:pt x="6" y="63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5281612" y="4235456"/>
              <a:ext cx="504825" cy="460375"/>
            </a:xfrm>
            <a:custGeom>
              <a:avLst/>
              <a:gdLst>
                <a:gd name="T0" fmla="*/ 6 w 318"/>
                <a:gd name="T1" fmla="*/ 28 h 290"/>
                <a:gd name="T2" fmla="*/ 18 w 318"/>
                <a:gd name="T3" fmla="*/ 32 h 290"/>
                <a:gd name="T4" fmla="*/ 24 w 318"/>
                <a:gd name="T5" fmla="*/ 34 h 290"/>
                <a:gd name="T6" fmla="*/ 30 w 318"/>
                <a:gd name="T7" fmla="*/ 26 h 290"/>
                <a:gd name="T8" fmla="*/ 38 w 318"/>
                <a:gd name="T9" fmla="*/ 16 h 290"/>
                <a:gd name="T10" fmla="*/ 40 w 318"/>
                <a:gd name="T11" fmla="*/ 10 h 290"/>
                <a:gd name="T12" fmla="*/ 48 w 318"/>
                <a:gd name="T13" fmla="*/ 2 h 290"/>
                <a:gd name="T14" fmla="*/ 56 w 318"/>
                <a:gd name="T15" fmla="*/ 0 h 290"/>
                <a:gd name="T16" fmla="*/ 68 w 318"/>
                <a:gd name="T17" fmla="*/ 10 h 290"/>
                <a:gd name="T18" fmla="*/ 132 w 318"/>
                <a:gd name="T19" fmla="*/ 10 h 290"/>
                <a:gd name="T20" fmla="*/ 124 w 318"/>
                <a:gd name="T21" fmla="*/ 18 h 290"/>
                <a:gd name="T22" fmla="*/ 130 w 318"/>
                <a:gd name="T23" fmla="*/ 26 h 290"/>
                <a:gd name="T24" fmla="*/ 140 w 318"/>
                <a:gd name="T25" fmla="*/ 28 h 290"/>
                <a:gd name="T26" fmla="*/ 146 w 318"/>
                <a:gd name="T27" fmla="*/ 40 h 290"/>
                <a:gd name="T28" fmla="*/ 152 w 318"/>
                <a:gd name="T29" fmla="*/ 54 h 290"/>
                <a:gd name="T30" fmla="*/ 216 w 318"/>
                <a:gd name="T31" fmla="*/ 86 h 290"/>
                <a:gd name="T32" fmla="*/ 268 w 318"/>
                <a:gd name="T33" fmla="*/ 136 h 290"/>
                <a:gd name="T34" fmla="*/ 302 w 318"/>
                <a:gd name="T35" fmla="*/ 168 h 290"/>
                <a:gd name="T36" fmla="*/ 318 w 318"/>
                <a:gd name="T37" fmla="*/ 188 h 290"/>
                <a:gd name="T38" fmla="*/ 318 w 318"/>
                <a:gd name="T39" fmla="*/ 220 h 290"/>
                <a:gd name="T40" fmla="*/ 308 w 318"/>
                <a:gd name="T41" fmla="*/ 246 h 290"/>
                <a:gd name="T42" fmla="*/ 298 w 318"/>
                <a:gd name="T43" fmla="*/ 248 h 290"/>
                <a:gd name="T44" fmla="*/ 292 w 318"/>
                <a:gd name="T45" fmla="*/ 254 h 290"/>
                <a:gd name="T46" fmla="*/ 294 w 318"/>
                <a:gd name="T47" fmla="*/ 264 h 290"/>
                <a:gd name="T48" fmla="*/ 280 w 318"/>
                <a:gd name="T49" fmla="*/ 254 h 290"/>
                <a:gd name="T50" fmla="*/ 270 w 318"/>
                <a:gd name="T51" fmla="*/ 248 h 290"/>
                <a:gd name="T52" fmla="*/ 280 w 318"/>
                <a:gd name="T53" fmla="*/ 266 h 290"/>
                <a:gd name="T54" fmla="*/ 286 w 318"/>
                <a:gd name="T55" fmla="*/ 282 h 290"/>
                <a:gd name="T56" fmla="*/ 282 w 318"/>
                <a:gd name="T57" fmla="*/ 290 h 290"/>
                <a:gd name="T58" fmla="*/ 270 w 318"/>
                <a:gd name="T59" fmla="*/ 288 h 290"/>
                <a:gd name="T60" fmla="*/ 260 w 318"/>
                <a:gd name="T61" fmla="*/ 278 h 290"/>
                <a:gd name="T62" fmla="*/ 250 w 318"/>
                <a:gd name="T63" fmla="*/ 268 h 290"/>
                <a:gd name="T64" fmla="*/ 240 w 318"/>
                <a:gd name="T65" fmla="*/ 256 h 290"/>
                <a:gd name="T66" fmla="*/ 228 w 318"/>
                <a:gd name="T67" fmla="*/ 252 h 290"/>
                <a:gd name="T68" fmla="*/ 220 w 318"/>
                <a:gd name="T69" fmla="*/ 248 h 290"/>
                <a:gd name="T70" fmla="*/ 214 w 318"/>
                <a:gd name="T71" fmla="*/ 256 h 290"/>
                <a:gd name="T72" fmla="*/ 206 w 318"/>
                <a:gd name="T73" fmla="*/ 258 h 290"/>
                <a:gd name="T74" fmla="*/ 198 w 318"/>
                <a:gd name="T75" fmla="*/ 260 h 290"/>
                <a:gd name="T76" fmla="*/ 188 w 318"/>
                <a:gd name="T77" fmla="*/ 262 h 290"/>
                <a:gd name="T78" fmla="*/ 184 w 318"/>
                <a:gd name="T79" fmla="*/ 244 h 290"/>
                <a:gd name="T80" fmla="*/ 136 w 318"/>
                <a:gd name="T81" fmla="*/ 196 h 290"/>
                <a:gd name="T82" fmla="*/ 126 w 318"/>
                <a:gd name="T83" fmla="*/ 182 h 290"/>
                <a:gd name="T84" fmla="*/ 120 w 318"/>
                <a:gd name="T85" fmla="*/ 176 h 290"/>
                <a:gd name="T86" fmla="*/ 110 w 318"/>
                <a:gd name="T87" fmla="*/ 176 h 290"/>
                <a:gd name="T88" fmla="*/ 102 w 318"/>
                <a:gd name="T89" fmla="*/ 178 h 290"/>
                <a:gd name="T90" fmla="*/ 104 w 318"/>
                <a:gd name="T91" fmla="*/ 170 h 290"/>
                <a:gd name="T92" fmla="*/ 98 w 318"/>
                <a:gd name="T93" fmla="*/ 160 h 290"/>
                <a:gd name="T94" fmla="*/ 96 w 318"/>
                <a:gd name="T95" fmla="*/ 150 h 290"/>
                <a:gd name="T96" fmla="*/ 98 w 318"/>
                <a:gd name="T97" fmla="*/ 138 h 290"/>
                <a:gd name="T98" fmla="*/ 90 w 318"/>
                <a:gd name="T99" fmla="*/ 126 h 290"/>
                <a:gd name="T100" fmla="*/ 82 w 318"/>
                <a:gd name="T101" fmla="*/ 122 h 290"/>
                <a:gd name="T102" fmla="*/ 72 w 318"/>
                <a:gd name="T103" fmla="*/ 120 h 290"/>
                <a:gd name="T104" fmla="*/ 64 w 318"/>
                <a:gd name="T105" fmla="*/ 114 h 290"/>
                <a:gd name="T106" fmla="*/ 50 w 318"/>
                <a:gd name="T107" fmla="*/ 106 h 290"/>
                <a:gd name="T108" fmla="*/ 54 w 318"/>
                <a:gd name="T109" fmla="*/ 98 h 290"/>
                <a:gd name="T110" fmla="*/ 56 w 318"/>
                <a:gd name="T111" fmla="*/ 92 h 290"/>
                <a:gd name="T112" fmla="*/ 50 w 318"/>
                <a:gd name="T113" fmla="*/ 84 h 290"/>
                <a:gd name="T114" fmla="*/ 40 w 318"/>
                <a:gd name="T115" fmla="*/ 82 h 290"/>
                <a:gd name="T116" fmla="*/ 0 w 318"/>
                <a:gd name="T117" fmla="*/ 4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8" h="290">
                  <a:moveTo>
                    <a:pt x="0" y="34"/>
                  </a:moveTo>
                  <a:lnTo>
                    <a:pt x="0" y="3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4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80" y="10"/>
                  </a:lnTo>
                  <a:lnTo>
                    <a:pt x="90" y="10"/>
                  </a:lnTo>
                  <a:lnTo>
                    <a:pt x="118" y="10"/>
                  </a:lnTo>
                  <a:lnTo>
                    <a:pt x="132" y="10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6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8"/>
                  </a:lnTo>
                  <a:lnTo>
                    <a:pt x="136" y="28"/>
                  </a:lnTo>
                  <a:lnTo>
                    <a:pt x="138" y="28"/>
                  </a:lnTo>
                  <a:lnTo>
                    <a:pt x="140" y="28"/>
                  </a:lnTo>
                  <a:lnTo>
                    <a:pt x="140" y="32"/>
                  </a:lnTo>
                  <a:lnTo>
                    <a:pt x="142" y="36"/>
                  </a:lnTo>
                  <a:lnTo>
                    <a:pt x="144" y="38"/>
                  </a:lnTo>
                  <a:lnTo>
                    <a:pt x="146" y="40"/>
                  </a:lnTo>
                  <a:lnTo>
                    <a:pt x="146" y="44"/>
                  </a:lnTo>
                  <a:lnTo>
                    <a:pt x="150" y="46"/>
                  </a:lnTo>
                  <a:lnTo>
                    <a:pt x="152" y="50"/>
                  </a:lnTo>
                  <a:lnTo>
                    <a:pt x="152" y="54"/>
                  </a:lnTo>
                  <a:lnTo>
                    <a:pt x="154" y="56"/>
                  </a:lnTo>
                  <a:lnTo>
                    <a:pt x="160" y="60"/>
                  </a:lnTo>
                  <a:lnTo>
                    <a:pt x="178" y="68"/>
                  </a:lnTo>
                  <a:lnTo>
                    <a:pt x="216" y="86"/>
                  </a:lnTo>
                  <a:lnTo>
                    <a:pt x="220" y="90"/>
                  </a:lnTo>
                  <a:lnTo>
                    <a:pt x="250" y="118"/>
                  </a:lnTo>
                  <a:lnTo>
                    <a:pt x="262" y="130"/>
                  </a:lnTo>
                  <a:lnTo>
                    <a:pt x="268" y="136"/>
                  </a:lnTo>
                  <a:lnTo>
                    <a:pt x="274" y="140"/>
                  </a:lnTo>
                  <a:lnTo>
                    <a:pt x="284" y="152"/>
                  </a:lnTo>
                  <a:lnTo>
                    <a:pt x="296" y="164"/>
                  </a:lnTo>
                  <a:lnTo>
                    <a:pt x="302" y="168"/>
                  </a:lnTo>
                  <a:lnTo>
                    <a:pt x="308" y="174"/>
                  </a:lnTo>
                  <a:lnTo>
                    <a:pt x="312" y="178"/>
                  </a:lnTo>
                  <a:lnTo>
                    <a:pt x="318" y="182"/>
                  </a:lnTo>
                  <a:lnTo>
                    <a:pt x="318" y="188"/>
                  </a:lnTo>
                  <a:lnTo>
                    <a:pt x="318" y="194"/>
                  </a:lnTo>
                  <a:lnTo>
                    <a:pt x="318" y="200"/>
                  </a:lnTo>
                  <a:lnTo>
                    <a:pt x="318" y="210"/>
                  </a:lnTo>
                  <a:lnTo>
                    <a:pt x="318" y="220"/>
                  </a:lnTo>
                  <a:lnTo>
                    <a:pt x="318" y="242"/>
                  </a:lnTo>
                  <a:lnTo>
                    <a:pt x="314" y="242"/>
                  </a:lnTo>
                  <a:lnTo>
                    <a:pt x="312" y="244"/>
                  </a:lnTo>
                  <a:lnTo>
                    <a:pt x="308" y="246"/>
                  </a:lnTo>
                  <a:lnTo>
                    <a:pt x="306" y="246"/>
                  </a:lnTo>
                  <a:lnTo>
                    <a:pt x="304" y="246"/>
                  </a:lnTo>
                  <a:lnTo>
                    <a:pt x="302" y="246"/>
                  </a:lnTo>
                  <a:lnTo>
                    <a:pt x="298" y="248"/>
                  </a:lnTo>
                  <a:lnTo>
                    <a:pt x="298" y="248"/>
                  </a:lnTo>
                  <a:lnTo>
                    <a:pt x="294" y="252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6"/>
                  </a:lnTo>
                  <a:lnTo>
                    <a:pt x="294" y="260"/>
                  </a:lnTo>
                  <a:lnTo>
                    <a:pt x="296" y="262"/>
                  </a:lnTo>
                  <a:lnTo>
                    <a:pt x="294" y="264"/>
                  </a:lnTo>
                  <a:lnTo>
                    <a:pt x="288" y="260"/>
                  </a:lnTo>
                  <a:lnTo>
                    <a:pt x="288" y="258"/>
                  </a:lnTo>
                  <a:lnTo>
                    <a:pt x="284" y="256"/>
                  </a:lnTo>
                  <a:lnTo>
                    <a:pt x="280" y="254"/>
                  </a:lnTo>
                  <a:lnTo>
                    <a:pt x="278" y="252"/>
                  </a:lnTo>
                  <a:lnTo>
                    <a:pt x="276" y="250"/>
                  </a:lnTo>
                  <a:lnTo>
                    <a:pt x="274" y="248"/>
                  </a:lnTo>
                  <a:lnTo>
                    <a:pt x="270" y="248"/>
                  </a:lnTo>
                  <a:lnTo>
                    <a:pt x="270" y="248"/>
                  </a:lnTo>
                  <a:lnTo>
                    <a:pt x="274" y="252"/>
                  </a:lnTo>
                  <a:lnTo>
                    <a:pt x="278" y="260"/>
                  </a:lnTo>
                  <a:lnTo>
                    <a:pt x="280" y="266"/>
                  </a:lnTo>
                  <a:lnTo>
                    <a:pt x="282" y="270"/>
                  </a:lnTo>
                  <a:lnTo>
                    <a:pt x="284" y="276"/>
                  </a:lnTo>
                  <a:lnTo>
                    <a:pt x="284" y="278"/>
                  </a:lnTo>
                  <a:lnTo>
                    <a:pt x="286" y="282"/>
                  </a:lnTo>
                  <a:lnTo>
                    <a:pt x="286" y="284"/>
                  </a:lnTo>
                  <a:lnTo>
                    <a:pt x="286" y="286"/>
                  </a:lnTo>
                  <a:lnTo>
                    <a:pt x="284" y="288"/>
                  </a:lnTo>
                  <a:lnTo>
                    <a:pt x="282" y="290"/>
                  </a:lnTo>
                  <a:lnTo>
                    <a:pt x="280" y="288"/>
                  </a:lnTo>
                  <a:lnTo>
                    <a:pt x="278" y="288"/>
                  </a:lnTo>
                  <a:lnTo>
                    <a:pt x="272" y="288"/>
                  </a:lnTo>
                  <a:lnTo>
                    <a:pt x="270" y="288"/>
                  </a:lnTo>
                  <a:lnTo>
                    <a:pt x="268" y="286"/>
                  </a:lnTo>
                  <a:lnTo>
                    <a:pt x="266" y="284"/>
                  </a:lnTo>
                  <a:lnTo>
                    <a:pt x="264" y="282"/>
                  </a:lnTo>
                  <a:lnTo>
                    <a:pt x="260" y="278"/>
                  </a:lnTo>
                  <a:lnTo>
                    <a:pt x="258" y="276"/>
                  </a:lnTo>
                  <a:lnTo>
                    <a:pt x="254" y="274"/>
                  </a:lnTo>
                  <a:lnTo>
                    <a:pt x="252" y="268"/>
                  </a:lnTo>
                  <a:lnTo>
                    <a:pt x="250" y="268"/>
                  </a:lnTo>
                  <a:lnTo>
                    <a:pt x="248" y="266"/>
                  </a:lnTo>
                  <a:lnTo>
                    <a:pt x="244" y="260"/>
                  </a:lnTo>
                  <a:lnTo>
                    <a:pt x="242" y="258"/>
                  </a:lnTo>
                  <a:lnTo>
                    <a:pt x="240" y="256"/>
                  </a:lnTo>
                  <a:lnTo>
                    <a:pt x="236" y="254"/>
                  </a:lnTo>
                  <a:lnTo>
                    <a:pt x="234" y="254"/>
                  </a:lnTo>
                  <a:lnTo>
                    <a:pt x="228" y="254"/>
                  </a:lnTo>
                  <a:lnTo>
                    <a:pt x="228" y="252"/>
                  </a:lnTo>
                  <a:lnTo>
                    <a:pt x="224" y="250"/>
                  </a:lnTo>
                  <a:lnTo>
                    <a:pt x="222" y="248"/>
                  </a:lnTo>
                  <a:lnTo>
                    <a:pt x="220" y="248"/>
                  </a:lnTo>
                  <a:lnTo>
                    <a:pt x="220" y="248"/>
                  </a:lnTo>
                  <a:lnTo>
                    <a:pt x="218" y="248"/>
                  </a:lnTo>
                  <a:lnTo>
                    <a:pt x="216" y="252"/>
                  </a:lnTo>
                  <a:lnTo>
                    <a:pt x="216" y="254"/>
                  </a:lnTo>
                  <a:lnTo>
                    <a:pt x="214" y="256"/>
                  </a:lnTo>
                  <a:lnTo>
                    <a:pt x="212" y="258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06" y="258"/>
                  </a:lnTo>
                  <a:lnTo>
                    <a:pt x="206" y="256"/>
                  </a:lnTo>
                  <a:lnTo>
                    <a:pt x="200" y="254"/>
                  </a:lnTo>
                  <a:lnTo>
                    <a:pt x="198" y="260"/>
                  </a:lnTo>
                  <a:lnTo>
                    <a:pt x="198" y="260"/>
                  </a:lnTo>
                  <a:lnTo>
                    <a:pt x="196" y="262"/>
                  </a:lnTo>
                  <a:lnTo>
                    <a:pt x="192" y="264"/>
                  </a:lnTo>
                  <a:lnTo>
                    <a:pt x="188" y="266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6" y="260"/>
                  </a:lnTo>
                  <a:lnTo>
                    <a:pt x="184" y="262"/>
                  </a:lnTo>
                  <a:lnTo>
                    <a:pt x="184" y="244"/>
                  </a:lnTo>
                  <a:lnTo>
                    <a:pt x="148" y="210"/>
                  </a:lnTo>
                  <a:lnTo>
                    <a:pt x="144" y="206"/>
                  </a:lnTo>
                  <a:lnTo>
                    <a:pt x="138" y="198"/>
                  </a:lnTo>
                  <a:lnTo>
                    <a:pt x="136" y="196"/>
                  </a:lnTo>
                  <a:lnTo>
                    <a:pt x="130" y="190"/>
                  </a:lnTo>
                  <a:lnTo>
                    <a:pt x="128" y="188"/>
                  </a:lnTo>
                  <a:lnTo>
                    <a:pt x="126" y="188"/>
                  </a:lnTo>
                  <a:lnTo>
                    <a:pt x="126" y="182"/>
                  </a:lnTo>
                  <a:lnTo>
                    <a:pt x="124" y="180"/>
                  </a:lnTo>
                  <a:lnTo>
                    <a:pt x="124" y="178"/>
                  </a:lnTo>
                  <a:lnTo>
                    <a:pt x="122" y="178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14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4" y="176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76"/>
                  </a:lnTo>
                  <a:lnTo>
                    <a:pt x="104" y="170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4" y="152"/>
                  </a:lnTo>
                  <a:lnTo>
                    <a:pt x="96" y="150"/>
                  </a:lnTo>
                  <a:lnTo>
                    <a:pt x="98" y="146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96" y="136"/>
                  </a:lnTo>
                  <a:lnTo>
                    <a:pt x="92" y="132"/>
                  </a:lnTo>
                  <a:lnTo>
                    <a:pt x="92" y="128"/>
                  </a:lnTo>
                  <a:lnTo>
                    <a:pt x="90" y="126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4" y="122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8" y="122"/>
                  </a:lnTo>
                  <a:lnTo>
                    <a:pt x="74" y="122"/>
                  </a:lnTo>
                  <a:lnTo>
                    <a:pt x="72" y="120"/>
                  </a:lnTo>
                  <a:lnTo>
                    <a:pt x="70" y="118"/>
                  </a:lnTo>
                  <a:lnTo>
                    <a:pt x="70" y="116"/>
                  </a:lnTo>
                  <a:lnTo>
                    <a:pt x="68" y="114"/>
                  </a:lnTo>
                  <a:lnTo>
                    <a:pt x="64" y="114"/>
                  </a:lnTo>
                  <a:lnTo>
                    <a:pt x="60" y="114"/>
                  </a:lnTo>
                  <a:lnTo>
                    <a:pt x="58" y="114"/>
                  </a:lnTo>
                  <a:lnTo>
                    <a:pt x="54" y="110"/>
                  </a:lnTo>
                  <a:lnTo>
                    <a:pt x="50" y="106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52" y="100"/>
                  </a:lnTo>
                  <a:lnTo>
                    <a:pt x="54" y="98"/>
                  </a:lnTo>
                  <a:lnTo>
                    <a:pt x="58" y="98"/>
                  </a:lnTo>
                  <a:lnTo>
                    <a:pt x="58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4" y="90"/>
                  </a:lnTo>
                  <a:lnTo>
                    <a:pt x="52" y="88"/>
                  </a:lnTo>
                  <a:lnTo>
                    <a:pt x="50" y="86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8" y="82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6" y="78"/>
                  </a:lnTo>
                  <a:lnTo>
                    <a:pt x="14" y="54"/>
                  </a:lnTo>
                  <a:lnTo>
                    <a:pt x="6" y="5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5121274" y="4276731"/>
              <a:ext cx="849313" cy="654050"/>
            </a:xfrm>
            <a:custGeom>
              <a:avLst/>
              <a:gdLst>
                <a:gd name="T0" fmla="*/ 69 w 535"/>
                <a:gd name="T1" fmla="*/ 2 h 412"/>
                <a:gd name="T2" fmla="*/ 93 w 535"/>
                <a:gd name="T3" fmla="*/ 2 h 412"/>
                <a:gd name="T4" fmla="*/ 137 w 535"/>
                <a:gd name="T5" fmla="*/ 52 h 412"/>
                <a:gd name="T6" fmla="*/ 149 w 535"/>
                <a:gd name="T7" fmla="*/ 74 h 412"/>
                <a:gd name="T8" fmla="*/ 185 w 535"/>
                <a:gd name="T9" fmla="*/ 96 h 412"/>
                <a:gd name="T10" fmla="*/ 199 w 535"/>
                <a:gd name="T11" fmla="*/ 134 h 412"/>
                <a:gd name="T12" fmla="*/ 217 w 535"/>
                <a:gd name="T13" fmla="*/ 150 h 412"/>
                <a:gd name="T14" fmla="*/ 287 w 535"/>
                <a:gd name="T15" fmla="*/ 234 h 412"/>
                <a:gd name="T16" fmla="*/ 317 w 535"/>
                <a:gd name="T17" fmla="*/ 228 h 412"/>
                <a:gd name="T18" fmla="*/ 351 w 535"/>
                <a:gd name="T19" fmla="*/ 242 h 412"/>
                <a:gd name="T20" fmla="*/ 387 w 535"/>
                <a:gd name="T21" fmla="*/ 258 h 412"/>
                <a:gd name="T22" fmla="*/ 389 w 535"/>
                <a:gd name="T23" fmla="*/ 232 h 412"/>
                <a:gd name="T24" fmla="*/ 409 w 535"/>
                <a:gd name="T25" fmla="*/ 262 h 412"/>
                <a:gd name="T26" fmla="*/ 411 w 535"/>
                <a:gd name="T27" fmla="*/ 300 h 412"/>
                <a:gd name="T28" fmla="*/ 445 w 535"/>
                <a:gd name="T29" fmla="*/ 326 h 412"/>
                <a:gd name="T30" fmla="*/ 487 w 535"/>
                <a:gd name="T31" fmla="*/ 348 h 412"/>
                <a:gd name="T32" fmla="*/ 527 w 535"/>
                <a:gd name="T33" fmla="*/ 380 h 412"/>
                <a:gd name="T34" fmla="*/ 463 w 535"/>
                <a:gd name="T35" fmla="*/ 412 h 412"/>
                <a:gd name="T36" fmla="*/ 187 w 535"/>
                <a:gd name="T37" fmla="*/ 408 h 412"/>
                <a:gd name="T38" fmla="*/ 179 w 535"/>
                <a:gd name="T39" fmla="*/ 400 h 412"/>
                <a:gd name="T40" fmla="*/ 169 w 535"/>
                <a:gd name="T41" fmla="*/ 388 h 412"/>
                <a:gd name="T42" fmla="*/ 161 w 535"/>
                <a:gd name="T43" fmla="*/ 382 h 412"/>
                <a:gd name="T44" fmla="*/ 155 w 535"/>
                <a:gd name="T45" fmla="*/ 372 h 412"/>
                <a:gd name="T46" fmla="*/ 153 w 535"/>
                <a:gd name="T47" fmla="*/ 364 h 412"/>
                <a:gd name="T48" fmla="*/ 149 w 535"/>
                <a:gd name="T49" fmla="*/ 354 h 412"/>
                <a:gd name="T50" fmla="*/ 143 w 535"/>
                <a:gd name="T51" fmla="*/ 336 h 412"/>
                <a:gd name="T52" fmla="*/ 131 w 535"/>
                <a:gd name="T53" fmla="*/ 330 h 412"/>
                <a:gd name="T54" fmla="*/ 119 w 535"/>
                <a:gd name="T55" fmla="*/ 322 h 412"/>
                <a:gd name="T56" fmla="*/ 115 w 535"/>
                <a:gd name="T57" fmla="*/ 314 h 412"/>
                <a:gd name="T58" fmla="*/ 107 w 535"/>
                <a:gd name="T59" fmla="*/ 304 h 412"/>
                <a:gd name="T60" fmla="*/ 103 w 535"/>
                <a:gd name="T61" fmla="*/ 292 h 412"/>
                <a:gd name="T62" fmla="*/ 93 w 535"/>
                <a:gd name="T63" fmla="*/ 282 h 412"/>
                <a:gd name="T64" fmla="*/ 83 w 535"/>
                <a:gd name="T65" fmla="*/ 270 h 412"/>
                <a:gd name="T66" fmla="*/ 73 w 535"/>
                <a:gd name="T67" fmla="*/ 262 h 412"/>
                <a:gd name="T68" fmla="*/ 65 w 535"/>
                <a:gd name="T69" fmla="*/ 256 h 412"/>
                <a:gd name="T70" fmla="*/ 51 w 535"/>
                <a:gd name="T71" fmla="*/ 250 h 412"/>
                <a:gd name="T72" fmla="*/ 45 w 535"/>
                <a:gd name="T73" fmla="*/ 246 h 412"/>
                <a:gd name="T74" fmla="*/ 40 w 535"/>
                <a:gd name="T75" fmla="*/ 236 h 412"/>
                <a:gd name="T76" fmla="*/ 30 w 535"/>
                <a:gd name="T77" fmla="*/ 228 h 412"/>
                <a:gd name="T78" fmla="*/ 22 w 535"/>
                <a:gd name="T79" fmla="*/ 224 h 412"/>
                <a:gd name="T80" fmla="*/ 24 w 535"/>
                <a:gd name="T81" fmla="*/ 212 h 412"/>
                <a:gd name="T82" fmla="*/ 22 w 535"/>
                <a:gd name="T83" fmla="*/ 200 h 412"/>
                <a:gd name="T84" fmla="*/ 22 w 535"/>
                <a:gd name="T85" fmla="*/ 190 h 412"/>
                <a:gd name="T86" fmla="*/ 18 w 535"/>
                <a:gd name="T87" fmla="*/ 182 h 412"/>
                <a:gd name="T88" fmla="*/ 14 w 535"/>
                <a:gd name="T89" fmla="*/ 170 h 412"/>
                <a:gd name="T90" fmla="*/ 10 w 535"/>
                <a:gd name="T91" fmla="*/ 156 h 412"/>
                <a:gd name="T92" fmla="*/ 10 w 535"/>
                <a:gd name="T93" fmla="*/ 150 h 412"/>
                <a:gd name="T94" fmla="*/ 6 w 535"/>
                <a:gd name="T95" fmla="*/ 144 h 412"/>
                <a:gd name="T96" fmla="*/ 14 w 535"/>
                <a:gd name="T97" fmla="*/ 144 h 412"/>
                <a:gd name="T98" fmla="*/ 14 w 535"/>
                <a:gd name="T99" fmla="*/ 134 h 412"/>
                <a:gd name="T100" fmla="*/ 8 w 535"/>
                <a:gd name="T101" fmla="*/ 128 h 412"/>
                <a:gd name="T102" fmla="*/ 0 w 535"/>
                <a:gd name="T103" fmla="*/ 124 h 412"/>
                <a:gd name="T104" fmla="*/ 4 w 535"/>
                <a:gd name="T105" fmla="*/ 114 h 412"/>
                <a:gd name="T106" fmla="*/ 10 w 535"/>
                <a:gd name="T107" fmla="*/ 106 h 412"/>
                <a:gd name="T108" fmla="*/ 20 w 535"/>
                <a:gd name="T109" fmla="*/ 106 h 412"/>
                <a:gd name="T110" fmla="*/ 32 w 535"/>
                <a:gd name="T111" fmla="*/ 112 h 412"/>
                <a:gd name="T112" fmla="*/ 47 w 535"/>
                <a:gd name="T113" fmla="*/ 90 h 412"/>
                <a:gd name="T114" fmla="*/ 51 w 535"/>
                <a:gd name="T115" fmla="*/ 64 h 412"/>
                <a:gd name="T116" fmla="*/ 51 w 535"/>
                <a:gd name="T117" fmla="*/ 58 h 412"/>
                <a:gd name="T118" fmla="*/ 57 w 535"/>
                <a:gd name="T119" fmla="*/ 40 h 412"/>
                <a:gd name="T120" fmla="*/ 55 w 535"/>
                <a:gd name="T121" fmla="*/ 3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5" h="412">
                  <a:moveTo>
                    <a:pt x="51" y="22"/>
                  </a:moveTo>
                  <a:lnTo>
                    <a:pt x="53" y="22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5" y="14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3" y="12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9" y="2"/>
                  </a:lnTo>
                  <a:lnTo>
                    <a:pt x="73" y="4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89" y="6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101" y="8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7" y="26"/>
                  </a:lnTo>
                  <a:lnTo>
                    <a:pt x="115" y="28"/>
                  </a:lnTo>
                  <a:lnTo>
                    <a:pt x="137" y="52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9" y="56"/>
                  </a:lnTo>
                  <a:lnTo>
                    <a:pt x="151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3" y="62"/>
                  </a:lnTo>
                  <a:lnTo>
                    <a:pt x="155" y="64"/>
                  </a:lnTo>
                  <a:lnTo>
                    <a:pt x="157" y="66"/>
                  </a:lnTo>
                  <a:lnTo>
                    <a:pt x="157" y="68"/>
                  </a:lnTo>
                  <a:lnTo>
                    <a:pt x="159" y="70"/>
                  </a:lnTo>
                  <a:lnTo>
                    <a:pt x="159" y="72"/>
                  </a:lnTo>
                  <a:lnTo>
                    <a:pt x="155" y="72"/>
                  </a:lnTo>
                  <a:lnTo>
                    <a:pt x="153" y="74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51" y="80"/>
                  </a:lnTo>
                  <a:lnTo>
                    <a:pt x="155" y="84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5" y="88"/>
                  </a:lnTo>
                  <a:lnTo>
                    <a:pt x="169" y="88"/>
                  </a:lnTo>
                  <a:lnTo>
                    <a:pt x="171" y="90"/>
                  </a:lnTo>
                  <a:lnTo>
                    <a:pt x="171" y="92"/>
                  </a:lnTo>
                  <a:lnTo>
                    <a:pt x="173" y="94"/>
                  </a:lnTo>
                  <a:lnTo>
                    <a:pt x="175" y="96"/>
                  </a:lnTo>
                  <a:lnTo>
                    <a:pt x="179" y="96"/>
                  </a:lnTo>
                  <a:lnTo>
                    <a:pt x="181" y="96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91" y="100"/>
                  </a:lnTo>
                  <a:lnTo>
                    <a:pt x="193" y="102"/>
                  </a:lnTo>
                  <a:lnTo>
                    <a:pt x="193" y="106"/>
                  </a:lnTo>
                  <a:lnTo>
                    <a:pt x="197" y="110"/>
                  </a:lnTo>
                  <a:lnTo>
                    <a:pt x="199" y="112"/>
                  </a:lnTo>
                  <a:lnTo>
                    <a:pt x="199" y="114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197" y="124"/>
                  </a:lnTo>
                  <a:lnTo>
                    <a:pt x="195" y="126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4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5" y="150"/>
                  </a:lnTo>
                  <a:lnTo>
                    <a:pt x="207" y="150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5" y="152"/>
                  </a:lnTo>
                  <a:lnTo>
                    <a:pt x="217" y="150"/>
                  </a:lnTo>
                  <a:lnTo>
                    <a:pt x="221" y="150"/>
                  </a:lnTo>
                  <a:lnTo>
                    <a:pt x="223" y="152"/>
                  </a:lnTo>
                  <a:lnTo>
                    <a:pt x="225" y="152"/>
                  </a:lnTo>
                  <a:lnTo>
                    <a:pt x="225" y="154"/>
                  </a:lnTo>
                  <a:lnTo>
                    <a:pt x="227" y="156"/>
                  </a:lnTo>
                  <a:lnTo>
                    <a:pt x="227" y="162"/>
                  </a:lnTo>
                  <a:lnTo>
                    <a:pt x="229" y="162"/>
                  </a:lnTo>
                  <a:lnTo>
                    <a:pt x="231" y="164"/>
                  </a:lnTo>
                  <a:lnTo>
                    <a:pt x="237" y="170"/>
                  </a:lnTo>
                  <a:lnTo>
                    <a:pt x="239" y="172"/>
                  </a:lnTo>
                  <a:lnTo>
                    <a:pt x="245" y="180"/>
                  </a:lnTo>
                  <a:lnTo>
                    <a:pt x="249" y="184"/>
                  </a:lnTo>
                  <a:lnTo>
                    <a:pt x="285" y="218"/>
                  </a:lnTo>
                  <a:lnTo>
                    <a:pt x="285" y="236"/>
                  </a:lnTo>
                  <a:lnTo>
                    <a:pt x="287" y="234"/>
                  </a:lnTo>
                  <a:lnTo>
                    <a:pt x="289" y="234"/>
                  </a:lnTo>
                  <a:lnTo>
                    <a:pt x="289" y="236"/>
                  </a:lnTo>
                  <a:lnTo>
                    <a:pt x="289" y="240"/>
                  </a:lnTo>
                  <a:lnTo>
                    <a:pt x="293" y="238"/>
                  </a:lnTo>
                  <a:lnTo>
                    <a:pt x="297" y="236"/>
                  </a:lnTo>
                  <a:lnTo>
                    <a:pt x="299" y="234"/>
                  </a:lnTo>
                  <a:lnTo>
                    <a:pt x="299" y="234"/>
                  </a:lnTo>
                  <a:lnTo>
                    <a:pt x="301" y="228"/>
                  </a:lnTo>
                  <a:lnTo>
                    <a:pt x="307" y="230"/>
                  </a:lnTo>
                  <a:lnTo>
                    <a:pt x="307" y="232"/>
                  </a:lnTo>
                  <a:lnTo>
                    <a:pt x="311" y="234"/>
                  </a:lnTo>
                  <a:lnTo>
                    <a:pt x="311" y="234"/>
                  </a:lnTo>
                  <a:lnTo>
                    <a:pt x="313" y="232"/>
                  </a:lnTo>
                  <a:lnTo>
                    <a:pt x="315" y="230"/>
                  </a:lnTo>
                  <a:lnTo>
                    <a:pt x="317" y="228"/>
                  </a:lnTo>
                  <a:lnTo>
                    <a:pt x="317" y="226"/>
                  </a:lnTo>
                  <a:lnTo>
                    <a:pt x="319" y="222"/>
                  </a:lnTo>
                  <a:lnTo>
                    <a:pt x="321" y="222"/>
                  </a:lnTo>
                  <a:lnTo>
                    <a:pt x="321" y="222"/>
                  </a:lnTo>
                  <a:lnTo>
                    <a:pt x="323" y="222"/>
                  </a:lnTo>
                  <a:lnTo>
                    <a:pt x="325" y="224"/>
                  </a:lnTo>
                  <a:lnTo>
                    <a:pt x="329" y="226"/>
                  </a:lnTo>
                  <a:lnTo>
                    <a:pt x="329" y="228"/>
                  </a:lnTo>
                  <a:lnTo>
                    <a:pt x="335" y="228"/>
                  </a:lnTo>
                  <a:lnTo>
                    <a:pt x="337" y="228"/>
                  </a:lnTo>
                  <a:lnTo>
                    <a:pt x="341" y="230"/>
                  </a:lnTo>
                  <a:lnTo>
                    <a:pt x="343" y="232"/>
                  </a:lnTo>
                  <a:lnTo>
                    <a:pt x="345" y="234"/>
                  </a:lnTo>
                  <a:lnTo>
                    <a:pt x="349" y="240"/>
                  </a:lnTo>
                  <a:lnTo>
                    <a:pt x="351" y="242"/>
                  </a:lnTo>
                  <a:lnTo>
                    <a:pt x="353" y="242"/>
                  </a:lnTo>
                  <a:lnTo>
                    <a:pt x="355" y="248"/>
                  </a:lnTo>
                  <a:lnTo>
                    <a:pt x="359" y="250"/>
                  </a:lnTo>
                  <a:lnTo>
                    <a:pt x="361" y="252"/>
                  </a:lnTo>
                  <a:lnTo>
                    <a:pt x="365" y="256"/>
                  </a:lnTo>
                  <a:lnTo>
                    <a:pt x="367" y="258"/>
                  </a:lnTo>
                  <a:lnTo>
                    <a:pt x="369" y="260"/>
                  </a:lnTo>
                  <a:lnTo>
                    <a:pt x="371" y="262"/>
                  </a:lnTo>
                  <a:lnTo>
                    <a:pt x="373" y="262"/>
                  </a:lnTo>
                  <a:lnTo>
                    <a:pt x="379" y="262"/>
                  </a:lnTo>
                  <a:lnTo>
                    <a:pt x="381" y="262"/>
                  </a:lnTo>
                  <a:lnTo>
                    <a:pt x="383" y="264"/>
                  </a:lnTo>
                  <a:lnTo>
                    <a:pt x="385" y="262"/>
                  </a:lnTo>
                  <a:lnTo>
                    <a:pt x="387" y="260"/>
                  </a:lnTo>
                  <a:lnTo>
                    <a:pt x="387" y="258"/>
                  </a:lnTo>
                  <a:lnTo>
                    <a:pt x="387" y="256"/>
                  </a:lnTo>
                  <a:lnTo>
                    <a:pt x="385" y="252"/>
                  </a:lnTo>
                  <a:lnTo>
                    <a:pt x="385" y="250"/>
                  </a:lnTo>
                  <a:lnTo>
                    <a:pt x="383" y="244"/>
                  </a:lnTo>
                  <a:lnTo>
                    <a:pt x="381" y="240"/>
                  </a:lnTo>
                  <a:lnTo>
                    <a:pt x="379" y="234"/>
                  </a:lnTo>
                  <a:lnTo>
                    <a:pt x="375" y="226"/>
                  </a:lnTo>
                  <a:lnTo>
                    <a:pt x="371" y="222"/>
                  </a:lnTo>
                  <a:lnTo>
                    <a:pt x="371" y="222"/>
                  </a:lnTo>
                  <a:lnTo>
                    <a:pt x="375" y="222"/>
                  </a:lnTo>
                  <a:lnTo>
                    <a:pt x="377" y="224"/>
                  </a:lnTo>
                  <a:lnTo>
                    <a:pt x="379" y="226"/>
                  </a:lnTo>
                  <a:lnTo>
                    <a:pt x="381" y="228"/>
                  </a:lnTo>
                  <a:lnTo>
                    <a:pt x="385" y="230"/>
                  </a:lnTo>
                  <a:lnTo>
                    <a:pt x="389" y="232"/>
                  </a:lnTo>
                  <a:lnTo>
                    <a:pt x="389" y="234"/>
                  </a:lnTo>
                  <a:lnTo>
                    <a:pt x="395" y="238"/>
                  </a:lnTo>
                  <a:lnTo>
                    <a:pt x="395" y="240"/>
                  </a:lnTo>
                  <a:lnTo>
                    <a:pt x="397" y="242"/>
                  </a:lnTo>
                  <a:lnTo>
                    <a:pt x="395" y="242"/>
                  </a:lnTo>
                  <a:lnTo>
                    <a:pt x="393" y="244"/>
                  </a:lnTo>
                  <a:lnTo>
                    <a:pt x="397" y="248"/>
                  </a:lnTo>
                  <a:lnTo>
                    <a:pt x="399" y="248"/>
                  </a:lnTo>
                  <a:lnTo>
                    <a:pt x="403" y="252"/>
                  </a:lnTo>
                  <a:lnTo>
                    <a:pt x="403" y="252"/>
                  </a:lnTo>
                  <a:lnTo>
                    <a:pt x="407" y="256"/>
                  </a:lnTo>
                  <a:lnTo>
                    <a:pt x="407" y="256"/>
                  </a:lnTo>
                  <a:lnTo>
                    <a:pt x="409" y="258"/>
                  </a:lnTo>
                  <a:lnTo>
                    <a:pt x="411" y="260"/>
                  </a:lnTo>
                  <a:lnTo>
                    <a:pt x="409" y="262"/>
                  </a:lnTo>
                  <a:lnTo>
                    <a:pt x="407" y="264"/>
                  </a:lnTo>
                  <a:lnTo>
                    <a:pt x="403" y="270"/>
                  </a:lnTo>
                  <a:lnTo>
                    <a:pt x="403" y="274"/>
                  </a:lnTo>
                  <a:lnTo>
                    <a:pt x="399" y="274"/>
                  </a:lnTo>
                  <a:lnTo>
                    <a:pt x="397" y="276"/>
                  </a:lnTo>
                  <a:lnTo>
                    <a:pt x="399" y="280"/>
                  </a:lnTo>
                  <a:lnTo>
                    <a:pt x="397" y="282"/>
                  </a:lnTo>
                  <a:lnTo>
                    <a:pt x="397" y="284"/>
                  </a:lnTo>
                  <a:lnTo>
                    <a:pt x="401" y="288"/>
                  </a:lnTo>
                  <a:lnTo>
                    <a:pt x="403" y="292"/>
                  </a:lnTo>
                  <a:lnTo>
                    <a:pt x="405" y="294"/>
                  </a:lnTo>
                  <a:lnTo>
                    <a:pt x="405" y="296"/>
                  </a:lnTo>
                  <a:lnTo>
                    <a:pt x="405" y="298"/>
                  </a:lnTo>
                  <a:lnTo>
                    <a:pt x="409" y="300"/>
                  </a:lnTo>
                  <a:lnTo>
                    <a:pt x="411" y="300"/>
                  </a:lnTo>
                  <a:lnTo>
                    <a:pt x="413" y="300"/>
                  </a:lnTo>
                  <a:lnTo>
                    <a:pt x="417" y="298"/>
                  </a:lnTo>
                  <a:lnTo>
                    <a:pt x="419" y="298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21" y="302"/>
                  </a:lnTo>
                  <a:lnTo>
                    <a:pt x="421" y="304"/>
                  </a:lnTo>
                  <a:lnTo>
                    <a:pt x="421" y="308"/>
                  </a:lnTo>
                  <a:lnTo>
                    <a:pt x="423" y="312"/>
                  </a:lnTo>
                  <a:lnTo>
                    <a:pt x="429" y="316"/>
                  </a:lnTo>
                  <a:lnTo>
                    <a:pt x="435" y="320"/>
                  </a:lnTo>
                  <a:lnTo>
                    <a:pt x="437" y="324"/>
                  </a:lnTo>
                  <a:lnTo>
                    <a:pt x="439" y="324"/>
                  </a:lnTo>
                  <a:lnTo>
                    <a:pt x="441" y="328"/>
                  </a:lnTo>
                  <a:lnTo>
                    <a:pt x="445" y="326"/>
                  </a:lnTo>
                  <a:lnTo>
                    <a:pt x="445" y="328"/>
                  </a:lnTo>
                  <a:lnTo>
                    <a:pt x="449" y="330"/>
                  </a:lnTo>
                  <a:lnTo>
                    <a:pt x="453" y="332"/>
                  </a:lnTo>
                  <a:lnTo>
                    <a:pt x="455" y="332"/>
                  </a:lnTo>
                  <a:lnTo>
                    <a:pt x="457" y="336"/>
                  </a:lnTo>
                  <a:lnTo>
                    <a:pt x="459" y="338"/>
                  </a:lnTo>
                  <a:lnTo>
                    <a:pt x="463" y="340"/>
                  </a:lnTo>
                  <a:lnTo>
                    <a:pt x="465" y="340"/>
                  </a:lnTo>
                  <a:lnTo>
                    <a:pt x="465" y="342"/>
                  </a:lnTo>
                  <a:lnTo>
                    <a:pt x="469" y="344"/>
                  </a:lnTo>
                  <a:lnTo>
                    <a:pt x="469" y="348"/>
                  </a:lnTo>
                  <a:lnTo>
                    <a:pt x="473" y="346"/>
                  </a:lnTo>
                  <a:lnTo>
                    <a:pt x="475" y="344"/>
                  </a:lnTo>
                  <a:lnTo>
                    <a:pt x="483" y="348"/>
                  </a:lnTo>
                  <a:lnTo>
                    <a:pt x="487" y="348"/>
                  </a:lnTo>
                  <a:lnTo>
                    <a:pt x="489" y="348"/>
                  </a:lnTo>
                  <a:lnTo>
                    <a:pt x="491" y="350"/>
                  </a:lnTo>
                  <a:lnTo>
                    <a:pt x="493" y="354"/>
                  </a:lnTo>
                  <a:lnTo>
                    <a:pt x="495" y="356"/>
                  </a:lnTo>
                  <a:lnTo>
                    <a:pt x="499" y="358"/>
                  </a:lnTo>
                  <a:lnTo>
                    <a:pt x="499" y="360"/>
                  </a:lnTo>
                  <a:lnTo>
                    <a:pt x="499" y="362"/>
                  </a:lnTo>
                  <a:lnTo>
                    <a:pt x="499" y="366"/>
                  </a:lnTo>
                  <a:lnTo>
                    <a:pt x="505" y="370"/>
                  </a:lnTo>
                  <a:lnTo>
                    <a:pt x="507" y="370"/>
                  </a:lnTo>
                  <a:lnTo>
                    <a:pt x="509" y="370"/>
                  </a:lnTo>
                  <a:lnTo>
                    <a:pt x="513" y="370"/>
                  </a:lnTo>
                  <a:lnTo>
                    <a:pt x="517" y="370"/>
                  </a:lnTo>
                  <a:lnTo>
                    <a:pt x="523" y="374"/>
                  </a:lnTo>
                  <a:lnTo>
                    <a:pt x="527" y="380"/>
                  </a:lnTo>
                  <a:lnTo>
                    <a:pt x="527" y="382"/>
                  </a:lnTo>
                  <a:lnTo>
                    <a:pt x="527" y="384"/>
                  </a:lnTo>
                  <a:lnTo>
                    <a:pt x="525" y="386"/>
                  </a:lnTo>
                  <a:lnTo>
                    <a:pt x="523" y="390"/>
                  </a:lnTo>
                  <a:lnTo>
                    <a:pt x="523" y="392"/>
                  </a:lnTo>
                  <a:lnTo>
                    <a:pt x="523" y="394"/>
                  </a:lnTo>
                  <a:lnTo>
                    <a:pt x="525" y="398"/>
                  </a:lnTo>
                  <a:lnTo>
                    <a:pt x="527" y="400"/>
                  </a:lnTo>
                  <a:lnTo>
                    <a:pt x="529" y="400"/>
                  </a:lnTo>
                  <a:lnTo>
                    <a:pt x="531" y="400"/>
                  </a:lnTo>
                  <a:lnTo>
                    <a:pt x="535" y="402"/>
                  </a:lnTo>
                  <a:lnTo>
                    <a:pt x="535" y="408"/>
                  </a:lnTo>
                  <a:lnTo>
                    <a:pt x="535" y="410"/>
                  </a:lnTo>
                  <a:lnTo>
                    <a:pt x="535" y="412"/>
                  </a:lnTo>
                  <a:lnTo>
                    <a:pt x="463" y="412"/>
                  </a:lnTo>
                  <a:lnTo>
                    <a:pt x="419" y="412"/>
                  </a:lnTo>
                  <a:lnTo>
                    <a:pt x="379" y="412"/>
                  </a:lnTo>
                  <a:lnTo>
                    <a:pt x="379" y="412"/>
                  </a:lnTo>
                  <a:lnTo>
                    <a:pt x="347" y="412"/>
                  </a:lnTo>
                  <a:lnTo>
                    <a:pt x="347" y="412"/>
                  </a:lnTo>
                  <a:lnTo>
                    <a:pt x="309" y="412"/>
                  </a:lnTo>
                  <a:lnTo>
                    <a:pt x="287" y="412"/>
                  </a:lnTo>
                  <a:lnTo>
                    <a:pt x="263" y="410"/>
                  </a:lnTo>
                  <a:lnTo>
                    <a:pt x="247" y="410"/>
                  </a:lnTo>
                  <a:lnTo>
                    <a:pt x="237" y="410"/>
                  </a:lnTo>
                  <a:lnTo>
                    <a:pt x="197" y="410"/>
                  </a:lnTo>
                  <a:lnTo>
                    <a:pt x="189" y="408"/>
                  </a:lnTo>
                  <a:lnTo>
                    <a:pt x="189" y="408"/>
                  </a:lnTo>
                  <a:lnTo>
                    <a:pt x="187" y="408"/>
                  </a:lnTo>
                  <a:lnTo>
                    <a:pt x="187" y="408"/>
                  </a:lnTo>
                  <a:lnTo>
                    <a:pt x="187" y="406"/>
                  </a:lnTo>
                  <a:lnTo>
                    <a:pt x="185" y="406"/>
                  </a:lnTo>
                  <a:lnTo>
                    <a:pt x="185" y="406"/>
                  </a:lnTo>
                  <a:lnTo>
                    <a:pt x="185" y="406"/>
                  </a:lnTo>
                  <a:lnTo>
                    <a:pt x="185" y="406"/>
                  </a:lnTo>
                  <a:lnTo>
                    <a:pt x="185" y="406"/>
                  </a:lnTo>
                  <a:lnTo>
                    <a:pt x="183" y="404"/>
                  </a:lnTo>
                  <a:lnTo>
                    <a:pt x="183" y="404"/>
                  </a:lnTo>
                  <a:lnTo>
                    <a:pt x="183" y="404"/>
                  </a:lnTo>
                  <a:lnTo>
                    <a:pt x="183" y="404"/>
                  </a:lnTo>
                  <a:lnTo>
                    <a:pt x="183" y="404"/>
                  </a:lnTo>
                  <a:lnTo>
                    <a:pt x="183" y="404"/>
                  </a:lnTo>
                  <a:lnTo>
                    <a:pt x="181" y="402"/>
                  </a:lnTo>
                  <a:lnTo>
                    <a:pt x="179" y="402"/>
                  </a:lnTo>
                  <a:lnTo>
                    <a:pt x="179" y="400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98"/>
                  </a:lnTo>
                  <a:lnTo>
                    <a:pt x="175" y="396"/>
                  </a:lnTo>
                  <a:lnTo>
                    <a:pt x="175" y="396"/>
                  </a:lnTo>
                  <a:lnTo>
                    <a:pt x="173" y="394"/>
                  </a:lnTo>
                  <a:lnTo>
                    <a:pt x="173" y="394"/>
                  </a:lnTo>
                  <a:lnTo>
                    <a:pt x="173" y="392"/>
                  </a:lnTo>
                  <a:lnTo>
                    <a:pt x="173" y="392"/>
                  </a:lnTo>
                  <a:lnTo>
                    <a:pt x="171" y="392"/>
                  </a:lnTo>
                  <a:lnTo>
                    <a:pt x="171" y="390"/>
                  </a:lnTo>
                  <a:lnTo>
                    <a:pt x="171" y="390"/>
                  </a:lnTo>
                  <a:lnTo>
                    <a:pt x="171" y="388"/>
                  </a:lnTo>
                  <a:lnTo>
                    <a:pt x="169" y="388"/>
                  </a:lnTo>
                  <a:lnTo>
                    <a:pt x="169" y="388"/>
                  </a:lnTo>
                  <a:lnTo>
                    <a:pt x="169" y="388"/>
                  </a:lnTo>
                  <a:lnTo>
                    <a:pt x="167" y="388"/>
                  </a:lnTo>
                  <a:lnTo>
                    <a:pt x="167" y="388"/>
                  </a:lnTo>
                  <a:lnTo>
                    <a:pt x="165" y="386"/>
                  </a:lnTo>
                  <a:lnTo>
                    <a:pt x="165" y="386"/>
                  </a:lnTo>
                  <a:lnTo>
                    <a:pt x="165" y="386"/>
                  </a:lnTo>
                  <a:lnTo>
                    <a:pt x="165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1" y="384"/>
                  </a:lnTo>
                  <a:lnTo>
                    <a:pt x="161" y="384"/>
                  </a:lnTo>
                  <a:lnTo>
                    <a:pt x="161" y="382"/>
                  </a:lnTo>
                  <a:lnTo>
                    <a:pt x="161" y="382"/>
                  </a:lnTo>
                  <a:lnTo>
                    <a:pt x="161" y="382"/>
                  </a:lnTo>
                  <a:lnTo>
                    <a:pt x="159" y="382"/>
                  </a:lnTo>
                  <a:lnTo>
                    <a:pt x="159" y="380"/>
                  </a:lnTo>
                  <a:lnTo>
                    <a:pt x="159" y="380"/>
                  </a:lnTo>
                  <a:lnTo>
                    <a:pt x="157" y="380"/>
                  </a:lnTo>
                  <a:lnTo>
                    <a:pt x="157" y="378"/>
                  </a:lnTo>
                  <a:lnTo>
                    <a:pt x="157" y="378"/>
                  </a:lnTo>
                  <a:lnTo>
                    <a:pt x="155" y="378"/>
                  </a:lnTo>
                  <a:lnTo>
                    <a:pt x="155" y="378"/>
                  </a:lnTo>
                  <a:lnTo>
                    <a:pt x="155" y="376"/>
                  </a:lnTo>
                  <a:lnTo>
                    <a:pt x="155" y="376"/>
                  </a:lnTo>
                  <a:lnTo>
                    <a:pt x="155" y="376"/>
                  </a:lnTo>
                  <a:lnTo>
                    <a:pt x="155" y="374"/>
                  </a:lnTo>
                  <a:lnTo>
                    <a:pt x="155" y="374"/>
                  </a:lnTo>
                  <a:lnTo>
                    <a:pt x="155" y="374"/>
                  </a:lnTo>
                  <a:lnTo>
                    <a:pt x="155" y="372"/>
                  </a:lnTo>
                  <a:lnTo>
                    <a:pt x="155" y="372"/>
                  </a:lnTo>
                  <a:lnTo>
                    <a:pt x="155" y="372"/>
                  </a:lnTo>
                  <a:lnTo>
                    <a:pt x="155" y="372"/>
                  </a:lnTo>
                  <a:lnTo>
                    <a:pt x="155" y="370"/>
                  </a:lnTo>
                  <a:lnTo>
                    <a:pt x="155" y="370"/>
                  </a:lnTo>
                  <a:lnTo>
                    <a:pt x="155" y="370"/>
                  </a:lnTo>
                  <a:lnTo>
                    <a:pt x="153" y="368"/>
                  </a:lnTo>
                  <a:lnTo>
                    <a:pt x="153" y="368"/>
                  </a:lnTo>
                  <a:lnTo>
                    <a:pt x="153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4"/>
                  </a:lnTo>
                  <a:lnTo>
                    <a:pt x="151" y="364"/>
                  </a:lnTo>
                  <a:lnTo>
                    <a:pt x="153" y="364"/>
                  </a:lnTo>
                  <a:lnTo>
                    <a:pt x="153" y="364"/>
                  </a:lnTo>
                  <a:lnTo>
                    <a:pt x="153" y="362"/>
                  </a:lnTo>
                  <a:lnTo>
                    <a:pt x="153" y="362"/>
                  </a:lnTo>
                  <a:lnTo>
                    <a:pt x="153" y="362"/>
                  </a:lnTo>
                  <a:lnTo>
                    <a:pt x="153" y="362"/>
                  </a:lnTo>
                  <a:lnTo>
                    <a:pt x="151" y="360"/>
                  </a:lnTo>
                  <a:lnTo>
                    <a:pt x="151" y="360"/>
                  </a:lnTo>
                  <a:lnTo>
                    <a:pt x="151" y="360"/>
                  </a:lnTo>
                  <a:lnTo>
                    <a:pt x="151" y="358"/>
                  </a:lnTo>
                  <a:lnTo>
                    <a:pt x="151" y="358"/>
                  </a:lnTo>
                  <a:lnTo>
                    <a:pt x="151" y="358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49" y="356"/>
                  </a:lnTo>
                  <a:lnTo>
                    <a:pt x="149" y="354"/>
                  </a:lnTo>
                  <a:lnTo>
                    <a:pt x="149" y="354"/>
                  </a:lnTo>
                  <a:lnTo>
                    <a:pt x="149" y="354"/>
                  </a:lnTo>
                  <a:lnTo>
                    <a:pt x="149" y="352"/>
                  </a:lnTo>
                  <a:lnTo>
                    <a:pt x="149" y="352"/>
                  </a:lnTo>
                  <a:lnTo>
                    <a:pt x="149" y="350"/>
                  </a:lnTo>
                  <a:lnTo>
                    <a:pt x="149" y="348"/>
                  </a:lnTo>
                  <a:lnTo>
                    <a:pt x="147" y="346"/>
                  </a:lnTo>
                  <a:lnTo>
                    <a:pt x="147" y="344"/>
                  </a:lnTo>
                  <a:lnTo>
                    <a:pt x="147" y="342"/>
                  </a:lnTo>
                  <a:lnTo>
                    <a:pt x="147" y="342"/>
                  </a:lnTo>
                  <a:lnTo>
                    <a:pt x="145" y="340"/>
                  </a:lnTo>
                  <a:lnTo>
                    <a:pt x="145" y="340"/>
                  </a:lnTo>
                  <a:lnTo>
                    <a:pt x="145" y="340"/>
                  </a:lnTo>
                  <a:lnTo>
                    <a:pt x="145" y="338"/>
                  </a:lnTo>
                  <a:lnTo>
                    <a:pt x="143" y="336"/>
                  </a:lnTo>
                  <a:lnTo>
                    <a:pt x="143" y="336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39" y="334"/>
                  </a:lnTo>
                  <a:lnTo>
                    <a:pt x="139" y="334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5" y="332"/>
                  </a:lnTo>
                  <a:lnTo>
                    <a:pt x="135" y="330"/>
                  </a:lnTo>
                  <a:lnTo>
                    <a:pt x="133" y="330"/>
                  </a:lnTo>
                  <a:lnTo>
                    <a:pt x="133" y="330"/>
                  </a:lnTo>
                  <a:lnTo>
                    <a:pt x="133" y="330"/>
                  </a:lnTo>
                  <a:lnTo>
                    <a:pt x="131" y="330"/>
                  </a:lnTo>
                  <a:lnTo>
                    <a:pt x="131" y="330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27" y="328"/>
                  </a:lnTo>
                  <a:lnTo>
                    <a:pt x="127" y="328"/>
                  </a:lnTo>
                  <a:lnTo>
                    <a:pt x="125" y="328"/>
                  </a:lnTo>
                  <a:lnTo>
                    <a:pt x="125" y="328"/>
                  </a:lnTo>
                  <a:lnTo>
                    <a:pt x="125" y="328"/>
                  </a:lnTo>
                  <a:lnTo>
                    <a:pt x="123" y="328"/>
                  </a:lnTo>
                  <a:lnTo>
                    <a:pt x="123" y="328"/>
                  </a:lnTo>
                  <a:lnTo>
                    <a:pt x="123" y="328"/>
                  </a:lnTo>
                  <a:lnTo>
                    <a:pt x="121" y="326"/>
                  </a:lnTo>
                  <a:lnTo>
                    <a:pt x="121" y="326"/>
                  </a:lnTo>
                  <a:lnTo>
                    <a:pt x="121" y="326"/>
                  </a:lnTo>
                  <a:lnTo>
                    <a:pt x="121" y="324"/>
                  </a:lnTo>
                  <a:lnTo>
                    <a:pt x="119" y="322"/>
                  </a:lnTo>
                  <a:lnTo>
                    <a:pt x="119" y="320"/>
                  </a:lnTo>
                  <a:lnTo>
                    <a:pt x="117" y="320"/>
                  </a:lnTo>
                  <a:lnTo>
                    <a:pt x="117" y="318"/>
                  </a:lnTo>
                  <a:lnTo>
                    <a:pt x="117" y="318"/>
                  </a:lnTo>
                  <a:lnTo>
                    <a:pt x="117" y="318"/>
                  </a:lnTo>
                  <a:lnTo>
                    <a:pt x="115" y="318"/>
                  </a:lnTo>
                  <a:lnTo>
                    <a:pt x="115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16"/>
                  </a:lnTo>
                  <a:lnTo>
                    <a:pt x="117" y="314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15" y="312"/>
                  </a:lnTo>
                  <a:lnTo>
                    <a:pt x="115" y="312"/>
                  </a:lnTo>
                  <a:lnTo>
                    <a:pt x="115" y="312"/>
                  </a:lnTo>
                  <a:lnTo>
                    <a:pt x="113" y="310"/>
                  </a:lnTo>
                  <a:lnTo>
                    <a:pt x="113" y="310"/>
                  </a:lnTo>
                  <a:lnTo>
                    <a:pt x="113" y="310"/>
                  </a:lnTo>
                  <a:lnTo>
                    <a:pt x="111" y="310"/>
                  </a:lnTo>
                  <a:lnTo>
                    <a:pt x="111" y="308"/>
                  </a:lnTo>
                  <a:lnTo>
                    <a:pt x="111" y="308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09" y="304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7" y="302"/>
                  </a:lnTo>
                  <a:lnTo>
                    <a:pt x="107" y="302"/>
                  </a:lnTo>
                  <a:lnTo>
                    <a:pt x="107" y="302"/>
                  </a:lnTo>
                  <a:lnTo>
                    <a:pt x="107" y="300"/>
                  </a:lnTo>
                  <a:lnTo>
                    <a:pt x="107" y="300"/>
                  </a:lnTo>
                  <a:lnTo>
                    <a:pt x="107" y="298"/>
                  </a:lnTo>
                  <a:lnTo>
                    <a:pt x="107" y="298"/>
                  </a:lnTo>
                  <a:lnTo>
                    <a:pt x="105" y="298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3" y="292"/>
                  </a:lnTo>
                  <a:lnTo>
                    <a:pt x="103" y="292"/>
                  </a:lnTo>
                  <a:lnTo>
                    <a:pt x="103" y="292"/>
                  </a:lnTo>
                  <a:lnTo>
                    <a:pt x="103" y="290"/>
                  </a:lnTo>
                  <a:lnTo>
                    <a:pt x="101" y="290"/>
                  </a:lnTo>
                  <a:lnTo>
                    <a:pt x="99" y="288"/>
                  </a:lnTo>
                  <a:lnTo>
                    <a:pt x="99" y="288"/>
                  </a:lnTo>
                  <a:lnTo>
                    <a:pt x="99" y="288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4"/>
                  </a:lnTo>
                  <a:lnTo>
                    <a:pt x="97" y="284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93" y="282"/>
                  </a:lnTo>
                  <a:lnTo>
                    <a:pt x="93" y="280"/>
                  </a:lnTo>
                  <a:lnTo>
                    <a:pt x="93" y="280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89" y="276"/>
                  </a:lnTo>
                  <a:lnTo>
                    <a:pt x="89" y="276"/>
                  </a:lnTo>
                  <a:lnTo>
                    <a:pt x="89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7" y="274"/>
                  </a:lnTo>
                  <a:lnTo>
                    <a:pt x="85" y="274"/>
                  </a:lnTo>
                  <a:lnTo>
                    <a:pt x="83" y="272"/>
                  </a:lnTo>
                  <a:lnTo>
                    <a:pt x="83" y="270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79" y="266"/>
                  </a:lnTo>
                  <a:lnTo>
                    <a:pt x="79" y="266"/>
                  </a:lnTo>
                  <a:lnTo>
                    <a:pt x="79" y="266"/>
                  </a:lnTo>
                  <a:lnTo>
                    <a:pt x="79" y="266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5" y="258"/>
                  </a:lnTo>
                  <a:lnTo>
                    <a:pt x="65" y="256"/>
                  </a:lnTo>
                  <a:lnTo>
                    <a:pt x="63" y="256"/>
                  </a:lnTo>
                  <a:lnTo>
                    <a:pt x="63" y="254"/>
                  </a:lnTo>
                  <a:lnTo>
                    <a:pt x="61" y="254"/>
                  </a:lnTo>
                  <a:lnTo>
                    <a:pt x="61" y="254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55" y="250"/>
                  </a:lnTo>
                  <a:lnTo>
                    <a:pt x="55" y="250"/>
                  </a:lnTo>
                  <a:lnTo>
                    <a:pt x="55" y="250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1" y="250"/>
                  </a:lnTo>
                  <a:lnTo>
                    <a:pt x="51" y="250"/>
                  </a:lnTo>
                  <a:lnTo>
                    <a:pt x="51" y="250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7" y="250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6" y="232"/>
                  </a:lnTo>
                  <a:lnTo>
                    <a:pt x="36" y="232"/>
                  </a:lnTo>
                  <a:lnTo>
                    <a:pt x="36" y="232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4" y="232"/>
                  </a:lnTo>
                  <a:lnTo>
                    <a:pt x="32" y="230"/>
                  </a:lnTo>
                  <a:lnTo>
                    <a:pt x="32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28" y="228"/>
                  </a:lnTo>
                  <a:lnTo>
                    <a:pt x="28" y="226"/>
                  </a:lnTo>
                  <a:lnTo>
                    <a:pt x="28" y="226"/>
                  </a:lnTo>
                  <a:lnTo>
                    <a:pt x="28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2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4" y="22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4"/>
                  </a:lnTo>
                  <a:lnTo>
                    <a:pt x="24" y="214"/>
                  </a:lnTo>
                  <a:lnTo>
                    <a:pt x="24" y="214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0" y="204"/>
                  </a:lnTo>
                  <a:lnTo>
                    <a:pt x="20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6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8" y="188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6" y="176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66"/>
                  </a:lnTo>
                  <a:lnTo>
                    <a:pt x="14" y="16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0" y="154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8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4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4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2" y="114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08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1" y="102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3" y="96"/>
                  </a:lnTo>
                  <a:lnTo>
                    <a:pt x="45" y="94"/>
                  </a:lnTo>
                  <a:lnTo>
                    <a:pt x="45" y="92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4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51" y="74"/>
                  </a:lnTo>
                  <a:lnTo>
                    <a:pt x="51" y="72"/>
                  </a:lnTo>
                  <a:lnTo>
                    <a:pt x="51" y="70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4"/>
                  </a:lnTo>
                  <a:lnTo>
                    <a:pt x="51" y="62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3" y="54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46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2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6281737" y="4375156"/>
              <a:ext cx="768350" cy="558800"/>
            </a:xfrm>
            <a:custGeom>
              <a:avLst/>
              <a:gdLst>
                <a:gd name="T0" fmla="*/ 82 w 484"/>
                <a:gd name="T1" fmla="*/ 32 h 352"/>
                <a:gd name="T2" fmla="*/ 180 w 484"/>
                <a:gd name="T3" fmla="*/ 8 h 352"/>
                <a:gd name="T4" fmla="*/ 286 w 484"/>
                <a:gd name="T5" fmla="*/ 2 h 352"/>
                <a:gd name="T6" fmla="*/ 374 w 484"/>
                <a:gd name="T7" fmla="*/ 4 h 352"/>
                <a:gd name="T8" fmla="*/ 376 w 484"/>
                <a:gd name="T9" fmla="*/ 16 h 352"/>
                <a:gd name="T10" fmla="*/ 368 w 484"/>
                <a:gd name="T11" fmla="*/ 20 h 352"/>
                <a:gd name="T12" fmla="*/ 374 w 484"/>
                <a:gd name="T13" fmla="*/ 26 h 352"/>
                <a:gd name="T14" fmla="*/ 380 w 484"/>
                <a:gd name="T15" fmla="*/ 30 h 352"/>
                <a:gd name="T16" fmla="*/ 378 w 484"/>
                <a:gd name="T17" fmla="*/ 34 h 352"/>
                <a:gd name="T18" fmla="*/ 382 w 484"/>
                <a:gd name="T19" fmla="*/ 42 h 352"/>
                <a:gd name="T20" fmla="*/ 390 w 484"/>
                <a:gd name="T21" fmla="*/ 50 h 352"/>
                <a:gd name="T22" fmla="*/ 392 w 484"/>
                <a:gd name="T23" fmla="*/ 58 h 352"/>
                <a:gd name="T24" fmla="*/ 392 w 484"/>
                <a:gd name="T25" fmla="*/ 70 h 352"/>
                <a:gd name="T26" fmla="*/ 404 w 484"/>
                <a:gd name="T27" fmla="*/ 78 h 352"/>
                <a:gd name="T28" fmla="*/ 406 w 484"/>
                <a:gd name="T29" fmla="*/ 86 h 352"/>
                <a:gd name="T30" fmla="*/ 406 w 484"/>
                <a:gd name="T31" fmla="*/ 94 h 352"/>
                <a:gd name="T32" fmla="*/ 408 w 484"/>
                <a:gd name="T33" fmla="*/ 104 h 352"/>
                <a:gd name="T34" fmla="*/ 416 w 484"/>
                <a:gd name="T35" fmla="*/ 112 h 352"/>
                <a:gd name="T36" fmla="*/ 422 w 484"/>
                <a:gd name="T37" fmla="*/ 118 h 352"/>
                <a:gd name="T38" fmla="*/ 432 w 484"/>
                <a:gd name="T39" fmla="*/ 116 h 352"/>
                <a:gd name="T40" fmla="*/ 438 w 484"/>
                <a:gd name="T41" fmla="*/ 122 h 352"/>
                <a:gd name="T42" fmla="*/ 432 w 484"/>
                <a:gd name="T43" fmla="*/ 130 h 352"/>
                <a:gd name="T44" fmla="*/ 434 w 484"/>
                <a:gd name="T45" fmla="*/ 136 h 352"/>
                <a:gd name="T46" fmla="*/ 440 w 484"/>
                <a:gd name="T47" fmla="*/ 140 h 352"/>
                <a:gd name="T48" fmla="*/ 448 w 484"/>
                <a:gd name="T49" fmla="*/ 146 h 352"/>
                <a:gd name="T50" fmla="*/ 448 w 484"/>
                <a:gd name="T51" fmla="*/ 154 h 352"/>
                <a:gd name="T52" fmla="*/ 442 w 484"/>
                <a:gd name="T53" fmla="*/ 162 h 352"/>
                <a:gd name="T54" fmla="*/ 442 w 484"/>
                <a:gd name="T55" fmla="*/ 174 h 352"/>
                <a:gd name="T56" fmla="*/ 444 w 484"/>
                <a:gd name="T57" fmla="*/ 182 h 352"/>
                <a:gd name="T58" fmla="*/ 448 w 484"/>
                <a:gd name="T59" fmla="*/ 194 h 352"/>
                <a:gd name="T60" fmla="*/ 456 w 484"/>
                <a:gd name="T61" fmla="*/ 202 h 352"/>
                <a:gd name="T62" fmla="*/ 460 w 484"/>
                <a:gd name="T63" fmla="*/ 214 h 352"/>
                <a:gd name="T64" fmla="*/ 456 w 484"/>
                <a:gd name="T65" fmla="*/ 222 h 352"/>
                <a:gd name="T66" fmla="*/ 460 w 484"/>
                <a:gd name="T67" fmla="*/ 234 h 352"/>
                <a:gd name="T68" fmla="*/ 462 w 484"/>
                <a:gd name="T69" fmla="*/ 242 h 352"/>
                <a:gd name="T70" fmla="*/ 466 w 484"/>
                <a:gd name="T71" fmla="*/ 254 h 352"/>
                <a:gd name="T72" fmla="*/ 468 w 484"/>
                <a:gd name="T73" fmla="*/ 264 h 352"/>
                <a:gd name="T74" fmla="*/ 474 w 484"/>
                <a:gd name="T75" fmla="*/ 272 h 352"/>
                <a:gd name="T76" fmla="*/ 478 w 484"/>
                <a:gd name="T77" fmla="*/ 280 h 352"/>
                <a:gd name="T78" fmla="*/ 476 w 484"/>
                <a:gd name="T79" fmla="*/ 284 h 352"/>
                <a:gd name="T80" fmla="*/ 480 w 484"/>
                <a:gd name="T81" fmla="*/ 294 h 352"/>
                <a:gd name="T82" fmla="*/ 484 w 484"/>
                <a:gd name="T83" fmla="*/ 300 h 352"/>
                <a:gd name="T84" fmla="*/ 484 w 484"/>
                <a:gd name="T85" fmla="*/ 312 h 352"/>
                <a:gd name="T86" fmla="*/ 484 w 484"/>
                <a:gd name="T87" fmla="*/ 322 h 352"/>
                <a:gd name="T88" fmla="*/ 478 w 484"/>
                <a:gd name="T89" fmla="*/ 324 h 352"/>
                <a:gd name="T90" fmla="*/ 478 w 484"/>
                <a:gd name="T91" fmla="*/ 336 h 352"/>
                <a:gd name="T92" fmla="*/ 476 w 484"/>
                <a:gd name="T93" fmla="*/ 344 h 352"/>
                <a:gd name="T94" fmla="*/ 454 w 484"/>
                <a:gd name="T95" fmla="*/ 352 h 352"/>
                <a:gd name="T96" fmla="*/ 408 w 484"/>
                <a:gd name="T97" fmla="*/ 350 h 352"/>
                <a:gd name="T98" fmla="*/ 336 w 484"/>
                <a:gd name="T99" fmla="*/ 350 h 352"/>
                <a:gd name="T100" fmla="*/ 284 w 484"/>
                <a:gd name="T101" fmla="*/ 350 h 352"/>
                <a:gd name="T102" fmla="*/ 110 w 484"/>
                <a:gd name="T103" fmla="*/ 350 h 352"/>
                <a:gd name="T104" fmla="*/ 10 w 484"/>
                <a:gd name="T105" fmla="*/ 286 h 352"/>
                <a:gd name="T106" fmla="*/ 30 w 484"/>
                <a:gd name="T107" fmla="*/ 176 h 352"/>
                <a:gd name="T108" fmla="*/ 0 w 484"/>
                <a:gd name="T109" fmla="*/ 9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" h="352">
                  <a:moveTo>
                    <a:pt x="0" y="94"/>
                  </a:moveTo>
                  <a:lnTo>
                    <a:pt x="32" y="62"/>
                  </a:lnTo>
                  <a:lnTo>
                    <a:pt x="82" y="64"/>
                  </a:lnTo>
                  <a:lnTo>
                    <a:pt x="82" y="32"/>
                  </a:lnTo>
                  <a:lnTo>
                    <a:pt x="116" y="32"/>
                  </a:lnTo>
                  <a:lnTo>
                    <a:pt x="180" y="32"/>
                  </a:lnTo>
                  <a:lnTo>
                    <a:pt x="180" y="26"/>
                  </a:lnTo>
                  <a:lnTo>
                    <a:pt x="180" y="8"/>
                  </a:lnTo>
                  <a:lnTo>
                    <a:pt x="180" y="2"/>
                  </a:lnTo>
                  <a:lnTo>
                    <a:pt x="194" y="2"/>
                  </a:lnTo>
                  <a:lnTo>
                    <a:pt x="262" y="2"/>
                  </a:lnTo>
                  <a:lnTo>
                    <a:pt x="286" y="2"/>
                  </a:lnTo>
                  <a:lnTo>
                    <a:pt x="310" y="4"/>
                  </a:lnTo>
                  <a:lnTo>
                    <a:pt x="310" y="0"/>
                  </a:lnTo>
                  <a:lnTo>
                    <a:pt x="368" y="0"/>
                  </a:lnTo>
                  <a:lnTo>
                    <a:pt x="374" y="4"/>
                  </a:lnTo>
                  <a:lnTo>
                    <a:pt x="376" y="6"/>
                  </a:lnTo>
                  <a:lnTo>
                    <a:pt x="376" y="8"/>
                  </a:lnTo>
                  <a:lnTo>
                    <a:pt x="378" y="12"/>
                  </a:lnTo>
                  <a:lnTo>
                    <a:pt x="376" y="16"/>
                  </a:lnTo>
                  <a:lnTo>
                    <a:pt x="376" y="18"/>
                  </a:lnTo>
                  <a:lnTo>
                    <a:pt x="374" y="18"/>
                  </a:lnTo>
                  <a:lnTo>
                    <a:pt x="370" y="20"/>
                  </a:lnTo>
                  <a:lnTo>
                    <a:pt x="368" y="20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72" y="24"/>
                  </a:lnTo>
                  <a:lnTo>
                    <a:pt x="374" y="26"/>
                  </a:lnTo>
                  <a:lnTo>
                    <a:pt x="374" y="28"/>
                  </a:lnTo>
                  <a:lnTo>
                    <a:pt x="378" y="28"/>
                  </a:lnTo>
                  <a:lnTo>
                    <a:pt x="380" y="28"/>
                  </a:lnTo>
                  <a:lnTo>
                    <a:pt x="380" y="30"/>
                  </a:lnTo>
                  <a:lnTo>
                    <a:pt x="378" y="30"/>
                  </a:lnTo>
                  <a:lnTo>
                    <a:pt x="378" y="32"/>
                  </a:lnTo>
                  <a:lnTo>
                    <a:pt x="376" y="32"/>
                  </a:lnTo>
                  <a:lnTo>
                    <a:pt x="378" y="34"/>
                  </a:lnTo>
                  <a:lnTo>
                    <a:pt x="378" y="36"/>
                  </a:lnTo>
                  <a:lnTo>
                    <a:pt x="380" y="38"/>
                  </a:lnTo>
                  <a:lnTo>
                    <a:pt x="382" y="40"/>
                  </a:lnTo>
                  <a:lnTo>
                    <a:pt x="382" y="42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8"/>
                  </a:lnTo>
                  <a:lnTo>
                    <a:pt x="390" y="50"/>
                  </a:lnTo>
                  <a:lnTo>
                    <a:pt x="392" y="52"/>
                  </a:lnTo>
                  <a:lnTo>
                    <a:pt x="394" y="54"/>
                  </a:lnTo>
                  <a:lnTo>
                    <a:pt x="394" y="56"/>
                  </a:lnTo>
                  <a:lnTo>
                    <a:pt x="392" y="58"/>
                  </a:lnTo>
                  <a:lnTo>
                    <a:pt x="390" y="60"/>
                  </a:lnTo>
                  <a:lnTo>
                    <a:pt x="390" y="62"/>
                  </a:lnTo>
                  <a:lnTo>
                    <a:pt x="390" y="66"/>
                  </a:lnTo>
                  <a:lnTo>
                    <a:pt x="392" y="70"/>
                  </a:lnTo>
                  <a:lnTo>
                    <a:pt x="396" y="72"/>
                  </a:lnTo>
                  <a:lnTo>
                    <a:pt x="398" y="72"/>
                  </a:lnTo>
                  <a:lnTo>
                    <a:pt x="402" y="74"/>
                  </a:lnTo>
                  <a:lnTo>
                    <a:pt x="404" y="78"/>
                  </a:lnTo>
                  <a:lnTo>
                    <a:pt x="404" y="80"/>
                  </a:lnTo>
                  <a:lnTo>
                    <a:pt x="406" y="82"/>
                  </a:lnTo>
                  <a:lnTo>
                    <a:pt x="406" y="84"/>
                  </a:lnTo>
                  <a:lnTo>
                    <a:pt x="406" y="86"/>
                  </a:lnTo>
                  <a:lnTo>
                    <a:pt x="406" y="90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4" y="96"/>
                  </a:lnTo>
                  <a:lnTo>
                    <a:pt x="404" y="98"/>
                  </a:lnTo>
                  <a:lnTo>
                    <a:pt x="408" y="100"/>
                  </a:lnTo>
                  <a:lnTo>
                    <a:pt x="408" y="104"/>
                  </a:lnTo>
                  <a:lnTo>
                    <a:pt x="412" y="106"/>
                  </a:lnTo>
                  <a:lnTo>
                    <a:pt x="414" y="108"/>
                  </a:lnTo>
                  <a:lnTo>
                    <a:pt x="414" y="110"/>
                  </a:lnTo>
                  <a:lnTo>
                    <a:pt x="416" y="112"/>
                  </a:lnTo>
                  <a:lnTo>
                    <a:pt x="414" y="114"/>
                  </a:lnTo>
                  <a:lnTo>
                    <a:pt x="416" y="116"/>
                  </a:lnTo>
                  <a:lnTo>
                    <a:pt x="418" y="116"/>
                  </a:lnTo>
                  <a:lnTo>
                    <a:pt x="422" y="118"/>
                  </a:lnTo>
                  <a:lnTo>
                    <a:pt x="424" y="118"/>
                  </a:lnTo>
                  <a:lnTo>
                    <a:pt x="426" y="118"/>
                  </a:lnTo>
                  <a:lnTo>
                    <a:pt x="430" y="116"/>
                  </a:lnTo>
                  <a:lnTo>
                    <a:pt x="432" y="116"/>
                  </a:lnTo>
                  <a:lnTo>
                    <a:pt x="432" y="118"/>
                  </a:lnTo>
                  <a:lnTo>
                    <a:pt x="434" y="118"/>
                  </a:lnTo>
                  <a:lnTo>
                    <a:pt x="436" y="120"/>
                  </a:lnTo>
                  <a:lnTo>
                    <a:pt x="438" y="122"/>
                  </a:lnTo>
                  <a:lnTo>
                    <a:pt x="436" y="126"/>
                  </a:lnTo>
                  <a:lnTo>
                    <a:pt x="436" y="128"/>
                  </a:lnTo>
                  <a:lnTo>
                    <a:pt x="434" y="128"/>
                  </a:lnTo>
                  <a:lnTo>
                    <a:pt x="432" y="130"/>
                  </a:lnTo>
                  <a:lnTo>
                    <a:pt x="430" y="130"/>
                  </a:lnTo>
                  <a:lnTo>
                    <a:pt x="432" y="132"/>
                  </a:lnTo>
                  <a:lnTo>
                    <a:pt x="432" y="134"/>
                  </a:lnTo>
                  <a:lnTo>
                    <a:pt x="434" y="136"/>
                  </a:lnTo>
                  <a:lnTo>
                    <a:pt x="436" y="136"/>
                  </a:lnTo>
                  <a:lnTo>
                    <a:pt x="438" y="138"/>
                  </a:lnTo>
                  <a:lnTo>
                    <a:pt x="440" y="140"/>
                  </a:lnTo>
                  <a:lnTo>
                    <a:pt x="440" y="140"/>
                  </a:lnTo>
                  <a:lnTo>
                    <a:pt x="442" y="146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50" y="152"/>
                  </a:lnTo>
                  <a:lnTo>
                    <a:pt x="448" y="154"/>
                  </a:lnTo>
                  <a:lnTo>
                    <a:pt x="444" y="156"/>
                  </a:lnTo>
                  <a:lnTo>
                    <a:pt x="446" y="158"/>
                  </a:lnTo>
                  <a:lnTo>
                    <a:pt x="444" y="160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2" y="168"/>
                  </a:lnTo>
                  <a:lnTo>
                    <a:pt x="442" y="172"/>
                  </a:lnTo>
                  <a:lnTo>
                    <a:pt x="442" y="174"/>
                  </a:lnTo>
                  <a:lnTo>
                    <a:pt x="444" y="176"/>
                  </a:lnTo>
                  <a:lnTo>
                    <a:pt x="444" y="178"/>
                  </a:lnTo>
                  <a:lnTo>
                    <a:pt x="444" y="180"/>
                  </a:lnTo>
                  <a:lnTo>
                    <a:pt x="444" y="182"/>
                  </a:lnTo>
                  <a:lnTo>
                    <a:pt x="446" y="186"/>
                  </a:lnTo>
                  <a:lnTo>
                    <a:pt x="446" y="188"/>
                  </a:lnTo>
                  <a:lnTo>
                    <a:pt x="446" y="192"/>
                  </a:lnTo>
                  <a:lnTo>
                    <a:pt x="448" y="194"/>
                  </a:lnTo>
                  <a:lnTo>
                    <a:pt x="450" y="198"/>
                  </a:lnTo>
                  <a:lnTo>
                    <a:pt x="452" y="198"/>
                  </a:lnTo>
                  <a:lnTo>
                    <a:pt x="454" y="200"/>
                  </a:lnTo>
                  <a:lnTo>
                    <a:pt x="456" y="202"/>
                  </a:lnTo>
                  <a:lnTo>
                    <a:pt x="458" y="208"/>
                  </a:lnTo>
                  <a:lnTo>
                    <a:pt x="460" y="208"/>
                  </a:lnTo>
                  <a:lnTo>
                    <a:pt x="462" y="210"/>
                  </a:lnTo>
                  <a:lnTo>
                    <a:pt x="460" y="214"/>
                  </a:lnTo>
                  <a:lnTo>
                    <a:pt x="462" y="216"/>
                  </a:lnTo>
                  <a:lnTo>
                    <a:pt x="460" y="220"/>
                  </a:lnTo>
                  <a:lnTo>
                    <a:pt x="458" y="220"/>
                  </a:lnTo>
                  <a:lnTo>
                    <a:pt x="456" y="222"/>
                  </a:lnTo>
                  <a:lnTo>
                    <a:pt x="458" y="224"/>
                  </a:lnTo>
                  <a:lnTo>
                    <a:pt x="458" y="226"/>
                  </a:lnTo>
                  <a:lnTo>
                    <a:pt x="460" y="230"/>
                  </a:lnTo>
                  <a:lnTo>
                    <a:pt x="460" y="234"/>
                  </a:lnTo>
                  <a:lnTo>
                    <a:pt x="458" y="238"/>
                  </a:lnTo>
                  <a:lnTo>
                    <a:pt x="460" y="240"/>
                  </a:lnTo>
                  <a:lnTo>
                    <a:pt x="462" y="240"/>
                  </a:lnTo>
                  <a:lnTo>
                    <a:pt x="462" y="242"/>
                  </a:lnTo>
                  <a:lnTo>
                    <a:pt x="464" y="244"/>
                  </a:lnTo>
                  <a:lnTo>
                    <a:pt x="464" y="246"/>
                  </a:lnTo>
                  <a:lnTo>
                    <a:pt x="464" y="252"/>
                  </a:lnTo>
                  <a:lnTo>
                    <a:pt x="466" y="254"/>
                  </a:lnTo>
                  <a:lnTo>
                    <a:pt x="466" y="256"/>
                  </a:lnTo>
                  <a:lnTo>
                    <a:pt x="466" y="258"/>
                  </a:lnTo>
                  <a:lnTo>
                    <a:pt x="468" y="262"/>
                  </a:lnTo>
                  <a:lnTo>
                    <a:pt x="468" y="264"/>
                  </a:lnTo>
                  <a:lnTo>
                    <a:pt x="468" y="268"/>
                  </a:lnTo>
                  <a:lnTo>
                    <a:pt x="470" y="272"/>
                  </a:lnTo>
                  <a:lnTo>
                    <a:pt x="472" y="272"/>
                  </a:lnTo>
                  <a:lnTo>
                    <a:pt x="474" y="272"/>
                  </a:lnTo>
                  <a:lnTo>
                    <a:pt x="476" y="274"/>
                  </a:lnTo>
                  <a:lnTo>
                    <a:pt x="476" y="276"/>
                  </a:lnTo>
                  <a:lnTo>
                    <a:pt x="478" y="278"/>
                  </a:lnTo>
                  <a:lnTo>
                    <a:pt x="478" y="280"/>
                  </a:lnTo>
                  <a:lnTo>
                    <a:pt x="478" y="280"/>
                  </a:lnTo>
                  <a:lnTo>
                    <a:pt x="478" y="282"/>
                  </a:lnTo>
                  <a:lnTo>
                    <a:pt x="476" y="282"/>
                  </a:lnTo>
                  <a:lnTo>
                    <a:pt x="476" y="284"/>
                  </a:lnTo>
                  <a:lnTo>
                    <a:pt x="474" y="288"/>
                  </a:lnTo>
                  <a:lnTo>
                    <a:pt x="476" y="290"/>
                  </a:lnTo>
                  <a:lnTo>
                    <a:pt x="478" y="294"/>
                  </a:lnTo>
                  <a:lnTo>
                    <a:pt x="480" y="294"/>
                  </a:lnTo>
                  <a:lnTo>
                    <a:pt x="482" y="294"/>
                  </a:lnTo>
                  <a:lnTo>
                    <a:pt x="484" y="298"/>
                  </a:lnTo>
                  <a:lnTo>
                    <a:pt x="484" y="298"/>
                  </a:lnTo>
                  <a:lnTo>
                    <a:pt x="484" y="300"/>
                  </a:lnTo>
                  <a:lnTo>
                    <a:pt x="482" y="302"/>
                  </a:lnTo>
                  <a:lnTo>
                    <a:pt x="482" y="306"/>
                  </a:lnTo>
                  <a:lnTo>
                    <a:pt x="484" y="308"/>
                  </a:lnTo>
                  <a:lnTo>
                    <a:pt x="484" y="312"/>
                  </a:lnTo>
                  <a:lnTo>
                    <a:pt x="482" y="316"/>
                  </a:lnTo>
                  <a:lnTo>
                    <a:pt x="484" y="318"/>
                  </a:lnTo>
                  <a:lnTo>
                    <a:pt x="484" y="320"/>
                  </a:lnTo>
                  <a:lnTo>
                    <a:pt x="484" y="322"/>
                  </a:lnTo>
                  <a:lnTo>
                    <a:pt x="482" y="322"/>
                  </a:lnTo>
                  <a:lnTo>
                    <a:pt x="482" y="322"/>
                  </a:lnTo>
                  <a:lnTo>
                    <a:pt x="480" y="322"/>
                  </a:lnTo>
                  <a:lnTo>
                    <a:pt x="478" y="324"/>
                  </a:lnTo>
                  <a:lnTo>
                    <a:pt x="478" y="326"/>
                  </a:lnTo>
                  <a:lnTo>
                    <a:pt x="478" y="330"/>
                  </a:lnTo>
                  <a:lnTo>
                    <a:pt x="478" y="334"/>
                  </a:lnTo>
                  <a:lnTo>
                    <a:pt x="478" y="336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78" y="340"/>
                  </a:lnTo>
                  <a:lnTo>
                    <a:pt x="476" y="344"/>
                  </a:lnTo>
                  <a:lnTo>
                    <a:pt x="476" y="346"/>
                  </a:lnTo>
                  <a:lnTo>
                    <a:pt x="478" y="352"/>
                  </a:lnTo>
                  <a:lnTo>
                    <a:pt x="458" y="352"/>
                  </a:lnTo>
                  <a:lnTo>
                    <a:pt x="454" y="352"/>
                  </a:lnTo>
                  <a:lnTo>
                    <a:pt x="430" y="350"/>
                  </a:lnTo>
                  <a:lnTo>
                    <a:pt x="420" y="350"/>
                  </a:lnTo>
                  <a:lnTo>
                    <a:pt x="414" y="350"/>
                  </a:lnTo>
                  <a:lnTo>
                    <a:pt x="408" y="350"/>
                  </a:lnTo>
                  <a:lnTo>
                    <a:pt x="402" y="350"/>
                  </a:lnTo>
                  <a:lnTo>
                    <a:pt x="398" y="350"/>
                  </a:lnTo>
                  <a:lnTo>
                    <a:pt x="342" y="350"/>
                  </a:lnTo>
                  <a:lnTo>
                    <a:pt x="336" y="350"/>
                  </a:lnTo>
                  <a:lnTo>
                    <a:pt x="334" y="350"/>
                  </a:lnTo>
                  <a:lnTo>
                    <a:pt x="320" y="350"/>
                  </a:lnTo>
                  <a:lnTo>
                    <a:pt x="300" y="350"/>
                  </a:lnTo>
                  <a:lnTo>
                    <a:pt x="284" y="350"/>
                  </a:lnTo>
                  <a:lnTo>
                    <a:pt x="282" y="350"/>
                  </a:lnTo>
                  <a:lnTo>
                    <a:pt x="204" y="350"/>
                  </a:lnTo>
                  <a:lnTo>
                    <a:pt x="140" y="350"/>
                  </a:lnTo>
                  <a:lnTo>
                    <a:pt x="110" y="350"/>
                  </a:lnTo>
                  <a:lnTo>
                    <a:pt x="74" y="350"/>
                  </a:lnTo>
                  <a:lnTo>
                    <a:pt x="44" y="350"/>
                  </a:lnTo>
                  <a:lnTo>
                    <a:pt x="10" y="350"/>
                  </a:lnTo>
                  <a:lnTo>
                    <a:pt x="10" y="286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4" y="176"/>
                  </a:lnTo>
                  <a:lnTo>
                    <a:pt x="30" y="176"/>
                  </a:lnTo>
                  <a:lnTo>
                    <a:pt x="30" y="126"/>
                  </a:lnTo>
                  <a:lnTo>
                    <a:pt x="14" y="126"/>
                  </a:lnTo>
                  <a:lnTo>
                    <a:pt x="14" y="94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5922962" y="4524381"/>
              <a:ext cx="406400" cy="406400"/>
            </a:xfrm>
            <a:custGeom>
              <a:avLst/>
              <a:gdLst>
                <a:gd name="T0" fmla="*/ 6 w 256"/>
                <a:gd name="T1" fmla="*/ 208 h 256"/>
                <a:gd name="T2" fmla="*/ 14 w 256"/>
                <a:gd name="T3" fmla="*/ 202 h 256"/>
                <a:gd name="T4" fmla="*/ 36 w 256"/>
                <a:gd name="T5" fmla="*/ 180 h 256"/>
                <a:gd name="T6" fmla="*/ 56 w 256"/>
                <a:gd name="T7" fmla="*/ 160 h 256"/>
                <a:gd name="T8" fmla="*/ 62 w 256"/>
                <a:gd name="T9" fmla="*/ 156 h 256"/>
                <a:gd name="T10" fmla="*/ 108 w 256"/>
                <a:gd name="T11" fmla="*/ 114 h 256"/>
                <a:gd name="T12" fmla="*/ 110 w 256"/>
                <a:gd name="T13" fmla="*/ 42 h 256"/>
                <a:gd name="T14" fmla="*/ 110 w 256"/>
                <a:gd name="T15" fmla="*/ 34 h 256"/>
                <a:gd name="T16" fmla="*/ 172 w 256"/>
                <a:gd name="T17" fmla="*/ 32 h 256"/>
                <a:gd name="T18" fmla="*/ 176 w 256"/>
                <a:gd name="T19" fmla="*/ 26 h 256"/>
                <a:gd name="T20" fmla="*/ 178 w 256"/>
                <a:gd name="T21" fmla="*/ 26 h 256"/>
                <a:gd name="T22" fmla="*/ 182 w 256"/>
                <a:gd name="T23" fmla="*/ 26 h 256"/>
                <a:gd name="T24" fmla="*/ 184 w 256"/>
                <a:gd name="T25" fmla="*/ 24 h 256"/>
                <a:gd name="T26" fmla="*/ 190 w 256"/>
                <a:gd name="T27" fmla="*/ 24 h 256"/>
                <a:gd name="T28" fmla="*/ 194 w 256"/>
                <a:gd name="T29" fmla="*/ 22 h 256"/>
                <a:gd name="T30" fmla="*/ 196 w 256"/>
                <a:gd name="T31" fmla="*/ 28 h 256"/>
                <a:gd name="T32" fmla="*/ 240 w 256"/>
                <a:gd name="T33" fmla="*/ 0 h 256"/>
                <a:gd name="T34" fmla="*/ 256 w 256"/>
                <a:gd name="T35" fmla="*/ 32 h 256"/>
                <a:gd name="T36" fmla="*/ 240 w 256"/>
                <a:gd name="T37" fmla="*/ 82 h 256"/>
                <a:gd name="T38" fmla="*/ 238 w 256"/>
                <a:gd name="T39" fmla="*/ 128 h 256"/>
                <a:gd name="T40" fmla="*/ 236 w 256"/>
                <a:gd name="T41" fmla="*/ 256 h 256"/>
                <a:gd name="T42" fmla="*/ 168 w 256"/>
                <a:gd name="T43" fmla="*/ 256 h 256"/>
                <a:gd name="T44" fmla="*/ 106 w 256"/>
                <a:gd name="T45" fmla="*/ 256 h 256"/>
                <a:gd name="T46" fmla="*/ 52 w 256"/>
                <a:gd name="T47" fmla="*/ 256 h 256"/>
                <a:gd name="T48" fmla="*/ 40 w 256"/>
                <a:gd name="T49" fmla="*/ 256 h 256"/>
                <a:gd name="T50" fmla="*/ 30 w 256"/>
                <a:gd name="T51" fmla="*/ 256 h 256"/>
                <a:gd name="T52" fmla="*/ 30 w 256"/>
                <a:gd name="T53" fmla="*/ 252 h 256"/>
                <a:gd name="T54" fmla="*/ 26 w 256"/>
                <a:gd name="T55" fmla="*/ 244 h 256"/>
                <a:gd name="T56" fmla="*/ 22 w 256"/>
                <a:gd name="T57" fmla="*/ 244 h 256"/>
                <a:gd name="T58" fmla="*/ 18 w 256"/>
                <a:gd name="T59" fmla="*/ 238 h 256"/>
                <a:gd name="T60" fmla="*/ 18 w 256"/>
                <a:gd name="T61" fmla="*/ 234 h 256"/>
                <a:gd name="T62" fmla="*/ 22 w 256"/>
                <a:gd name="T63" fmla="*/ 228 h 256"/>
                <a:gd name="T64" fmla="*/ 22 w 256"/>
                <a:gd name="T65" fmla="*/ 224 h 256"/>
                <a:gd name="T66" fmla="*/ 12 w 256"/>
                <a:gd name="T67" fmla="*/ 214 h 256"/>
                <a:gd name="T68" fmla="*/ 4 w 256"/>
                <a:gd name="T69" fmla="*/ 214 h 256"/>
                <a:gd name="T70" fmla="*/ 0 w 256"/>
                <a:gd name="T71" fmla="*/ 21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56">
                  <a:moveTo>
                    <a:pt x="0" y="214"/>
                  </a:moveTo>
                  <a:lnTo>
                    <a:pt x="6" y="208"/>
                  </a:lnTo>
                  <a:lnTo>
                    <a:pt x="12" y="204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36" y="180"/>
                  </a:lnTo>
                  <a:lnTo>
                    <a:pt x="52" y="166"/>
                  </a:lnTo>
                  <a:lnTo>
                    <a:pt x="56" y="160"/>
                  </a:lnTo>
                  <a:lnTo>
                    <a:pt x="58" y="160"/>
                  </a:lnTo>
                  <a:lnTo>
                    <a:pt x="62" y="156"/>
                  </a:lnTo>
                  <a:lnTo>
                    <a:pt x="84" y="136"/>
                  </a:lnTo>
                  <a:lnTo>
                    <a:pt x="108" y="114"/>
                  </a:lnTo>
                  <a:lnTo>
                    <a:pt x="108" y="8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70" y="34"/>
                  </a:lnTo>
                  <a:lnTo>
                    <a:pt x="172" y="32"/>
                  </a:lnTo>
                  <a:lnTo>
                    <a:pt x="174" y="28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78" y="26"/>
                  </a:lnTo>
                  <a:lnTo>
                    <a:pt x="180" y="26"/>
                  </a:lnTo>
                  <a:lnTo>
                    <a:pt x="182" y="26"/>
                  </a:lnTo>
                  <a:lnTo>
                    <a:pt x="182" y="26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4" y="22"/>
                  </a:lnTo>
                  <a:lnTo>
                    <a:pt x="196" y="24"/>
                  </a:lnTo>
                  <a:lnTo>
                    <a:pt x="196" y="28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40" y="32"/>
                  </a:lnTo>
                  <a:lnTo>
                    <a:pt x="256" y="32"/>
                  </a:lnTo>
                  <a:lnTo>
                    <a:pt x="256" y="82"/>
                  </a:lnTo>
                  <a:lnTo>
                    <a:pt x="240" y="82"/>
                  </a:lnTo>
                  <a:lnTo>
                    <a:pt x="240" y="128"/>
                  </a:lnTo>
                  <a:lnTo>
                    <a:pt x="238" y="128"/>
                  </a:lnTo>
                  <a:lnTo>
                    <a:pt x="236" y="192"/>
                  </a:lnTo>
                  <a:lnTo>
                    <a:pt x="236" y="256"/>
                  </a:lnTo>
                  <a:lnTo>
                    <a:pt x="204" y="256"/>
                  </a:lnTo>
                  <a:lnTo>
                    <a:pt x="168" y="256"/>
                  </a:lnTo>
                  <a:lnTo>
                    <a:pt x="142" y="256"/>
                  </a:lnTo>
                  <a:lnTo>
                    <a:pt x="106" y="256"/>
                  </a:lnTo>
                  <a:lnTo>
                    <a:pt x="72" y="256"/>
                  </a:lnTo>
                  <a:lnTo>
                    <a:pt x="52" y="256"/>
                  </a:lnTo>
                  <a:lnTo>
                    <a:pt x="46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0" y="256"/>
                  </a:lnTo>
                  <a:lnTo>
                    <a:pt x="30" y="254"/>
                  </a:lnTo>
                  <a:lnTo>
                    <a:pt x="30" y="252"/>
                  </a:lnTo>
                  <a:lnTo>
                    <a:pt x="30" y="246"/>
                  </a:lnTo>
                  <a:lnTo>
                    <a:pt x="26" y="244"/>
                  </a:lnTo>
                  <a:lnTo>
                    <a:pt x="24" y="244"/>
                  </a:lnTo>
                  <a:lnTo>
                    <a:pt x="22" y="244"/>
                  </a:lnTo>
                  <a:lnTo>
                    <a:pt x="20" y="242"/>
                  </a:lnTo>
                  <a:lnTo>
                    <a:pt x="18" y="238"/>
                  </a:lnTo>
                  <a:lnTo>
                    <a:pt x="18" y="236"/>
                  </a:lnTo>
                  <a:lnTo>
                    <a:pt x="18" y="234"/>
                  </a:lnTo>
                  <a:lnTo>
                    <a:pt x="20" y="230"/>
                  </a:lnTo>
                  <a:lnTo>
                    <a:pt x="22" y="228"/>
                  </a:lnTo>
                  <a:lnTo>
                    <a:pt x="22" y="226"/>
                  </a:lnTo>
                  <a:lnTo>
                    <a:pt x="22" y="224"/>
                  </a:lnTo>
                  <a:lnTo>
                    <a:pt x="18" y="218"/>
                  </a:lnTo>
                  <a:lnTo>
                    <a:pt x="12" y="214"/>
                  </a:lnTo>
                  <a:lnTo>
                    <a:pt x="8" y="214"/>
                  </a:lnTo>
                  <a:lnTo>
                    <a:pt x="4" y="214"/>
                  </a:lnTo>
                  <a:lnTo>
                    <a:pt x="2" y="214"/>
                  </a:ln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7138987" y="4918081"/>
              <a:ext cx="1776413" cy="1127125"/>
            </a:xfrm>
            <a:custGeom>
              <a:avLst/>
              <a:gdLst>
                <a:gd name="T0" fmla="*/ 166 w 1119"/>
                <a:gd name="T1" fmla="*/ 6 h 710"/>
                <a:gd name="T2" fmla="*/ 395 w 1119"/>
                <a:gd name="T3" fmla="*/ 6 h 710"/>
                <a:gd name="T4" fmla="*/ 485 w 1119"/>
                <a:gd name="T5" fmla="*/ 6 h 710"/>
                <a:gd name="T6" fmla="*/ 585 w 1119"/>
                <a:gd name="T7" fmla="*/ 6 h 710"/>
                <a:gd name="T8" fmla="*/ 655 w 1119"/>
                <a:gd name="T9" fmla="*/ 0 h 710"/>
                <a:gd name="T10" fmla="*/ 787 w 1119"/>
                <a:gd name="T11" fmla="*/ 124 h 710"/>
                <a:gd name="T12" fmla="*/ 845 w 1119"/>
                <a:gd name="T13" fmla="*/ 180 h 710"/>
                <a:gd name="T14" fmla="*/ 939 w 1119"/>
                <a:gd name="T15" fmla="*/ 270 h 710"/>
                <a:gd name="T16" fmla="*/ 967 w 1119"/>
                <a:gd name="T17" fmla="*/ 300 h 710"/>
                <a:gd name="T18" fmla="*/ 967 w 1119"/>
                <a:gd name="T19" fmla="*/ 316 h 710"/>
                <a:gd name="T20" fmla="*/ 967 w 1119"/>
                <a:gd name="T21" fmla="*/ 332 h 710"/>
                <a:gd name="T22" fmla="*/ 971 w 1119"/>
                <a:gd name="T23" fmla="*/ 348 h 710"/>
                <a:gd name="T24" fmla="*/ 983 w 1119"/>
                <a:gd name="T25" fmla="*/ 366 h 710"/>
                <a:gd name="T26" fmla="*/ 997 w 1119"/>
                <a:gd name="T27" fmla="*/ 388 h 710"/>
                <a:gd name="T28" fmla="*/ 1009 w 1119"/>
                <a:gd name="T29" fmla="*/ 396 h 710"/>
                <a:gd name="T30" fmla="*/ 1017 w 1119"/>
                <a:gd name="T31" fmla="*/ 406 h 710"/>
                <a:gd name="T32" fmla="*/ 1019 w 1119"/>
                <a:gd name="T33" fmla="*/ 420 h 710"/>
                <a:gd name="T34" fmla="*/ 1023 w 1119"/>
                <a:gd name="T35" fmla="*/ 430 h 710"/>
                <a:gd name="T36" fmla="*/ 1029 w 1119"/>
                <a:gd name="T37" fmla="*/ 440 h 710"/>
                <a:gd name="T38" fmla="*/ 1029 w 1119"/>
                <a:gd name="T39" fmla="*/ 448 h 710"/>
                <a:gd name="T40" fmla="*/ 1039 w 1119"/>
                <a:gd name="T41" fmla="*/ 460 h 710"/>
                <a:gd name="T42" fmla="*/ 1041 w 1119"/>
                <a:gd name="T43" fmla="*/ 482 h 710"/>
                <a:gd name="T44" fmla="*/ 1045 w 1119"/>
                <a:gd name="T45" fmla="*/ 498 h 710"/>
                <a:gd name="T46" fmla="*/ 1057 w 1119"/>
                <a:gd name="T47" fmla="*/ 498 h 710"/>
                <a:gd name="T48" fmla="*/ 1067 w 1119"/>
                <a:gd name="T49" fmla="*/ 506 h 710"/>
                <a:gd name="T50" fmla="*/ 1077 w 1119"/>
                <a:gd name="T51" fmla="*/ 514 h 710"/>
                <a:gd name="T52" fmla="*/ 1089 w 1119"/>
                <a:gd name="T53" fmla="*/ 526 h 710"/>
                <a:gd name="T54" fmla="*/ 1097 w 1119"/>
                <a:gd name="T55" fmla="*/ 530 h 710"/>
                <a:gd name="T56" fmla="*/ 1109 w 1119"/>
                <a:gd name="T57" fmla="*/ 540 h 710"/>
                <a:gd name="T58" fmla="*/ 1117 w 1119"/>
                <a:gd name="T59" fmla="*/ 554 h 710"/>
                <a:gd name="T60" fmla="*/ 1119 w 1119"/>
                <a:gd name="T61" fmla="*/ 566 h 710"/>
                <a:gd name="T62" fmla="*/ 1109 w 1119"/>
                <a:gd name="T63" fmla="*/ 566 h 710"/>
                <a:gd name="T64" fmla="*/ 1105 w 1119"/>
                <a:gd name="T65" fmla="*/ 572 h 710"/>
                <a:gd name="T66" fmla="*/ 1093 w 1119"/>
                <a:gd name="T67" fmla="*/ 584 h 710"/>
                <a:gd name="T68" fmla="*/ 1089 w 1119"/>
                <a:gd name="T69" fmla="*/ 592 h 710"/>
                <a:gd name="T70" fmla="*/ 1083 w 1119"/>
                <a:gd name="T71" fmla="*/ 596 h 710"/>
                <a:gd name="T72" fmla="*/ 1073 w 1119"/>
                <a:gd name="T73" fmla="*/ 598 h 710"/>
                <a:gd name="T74" fmla="*/ 1057 w 1119"/>
                <a:gd name="T75" fmla="*/ 612 h 710"/>
                <a:gd name="T76" fmla="*/ 1047 w 1119"/>
                <a:gd name="T77" fmla="*/ 618 h 710"/>
                <a:gd name="T78" fmla="*/ 1035 w 1119"/>
                <a:gd name="T79" fmla="*/ 620 h 710"/>
                <a:gd name="T80" fmla="*/ 1027 w 1119"/>
                <a:gd name="T81" fmla="*/ 630 h 710"/>
                <a:gd name="T82" fmla="*/ 951 w 1119"/>
                <a:gd name="T83" fmla="*/ 632 h 710"/>
                <a:gd name="T84" fmla="*/ 815 w 1119"/>
                <a:gd name="T85" fmla="*/ 632 h 710"/>
                <a:gd name="T86" fmla="*/ 741 w 1119"/>
                <a:gd name="T87" fmla="*/ 648 h 710"/>
                <a:gd name="T88" fmla="*/ 645 w 1119"/>
                <a:gd name="T89" fmla="*/ 650 h 710"/>
                <a:gd name="T90" fmla="*/ 557 w 1119"/>
                <a:gd name="T91" fmla="*/ 650 h 710"/>
                <a:gd name="T92" fmla="*/ 483 w 1119"/>
                <a:gd name="T93" fmla="*/ 650 h 710"/>
                <a:gd name="T94" fmla="*/ 393 w 1119"/>
                <a:gd name="T95" fmla="*/ 650 h 710"/>
                <a:gd name="T96" fmla="*/ 288 w 1119"/>
                <a:gd name="T97" fmla="*/ 650 h 710"/>
                <a:gd name="T98" fmla="*/ 74 w 1119"/>
                <a:gd name="T99" fmla="*/ 668 h 710"/>
                <a:gd name="T100" fmla="*/ 32 w 1119"/>
                <a:gd name="T101" fmla="*/ 702 h 710"/>
                <a:gd name="T102" fmla="*/ 4 w 1119"/>
                <a:gd name="T103" fmla="*/ 662 h 710"/>
                <a:gd name="T104" fmla="*/ 28 w 1119"/>
                <a:gd name="T105" fmla="*/ 630 h 710"/>
                <a:gd name="T106" fmla="*/ 42 w 1119"/>
                <a:gd name="T107" fmla="*/ 500 h 710"/>
                <a:gd name="T108" fmla="*/ 40 w 1119"/>
                <a:gd name="T109" fmla="*/ 362 h 710"/>
                <a:gd name="T110" fmla="*/ 50 w 1119"/>
                <a:gd name="T111" fmla="*/ 266 h 710"/>
                <a:gd name="T112" fmla="*/ 52 w 1119"/>
                <a:gd name="T113" fmla="*/ 230 h 710"/>
                <a:gd name="T114" fmla="*/ 52 w 1119"/>
                <a:gd name="T115" fmla="*/ 186 h 710"/>
                <a:gd name="T116" fmla="*/ 52 w 1119"/>
                <a:gd name="T117" fmla="*/ 84 h 710"/>
                <a:gd name="T118" fmla="*/ 50 w 1119"/>
                <a:gd name="T119" fmla="*/ 6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9" h="710">
                  <a:moveTo>
                    <a:pt x="50" y="6"/>
                  </a:moveTo>
                  <a:lnTo>
                    <a:pt x="116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66" y="6"/>
                  </a:lnTo>
                  <a:lnTo>
                    <a:pt x="216" y="6"/>
                  </a:lnTo>
                  <a:lnTo>
                    <a:pt x="262" y="6"/>
                  </a:lnTo>
                  <a:lnTo>
                    <a:pt x="264" y="6"/>
                  </a:lnTo>
                  <a:lnTo>
                    <a:pt x="268" y="6"/>
                  </a:lnTo>
                  <a:lnTo>
                    <a:pt x="363" y="6"/>
                  </a:lnTo>
                  <a:lnTo>
                    <a:pt x="365" y="6"/>
                  </a:lnTo>
                  <a:lnTo>
                    <a:pt x="385" y="6"/>
                  </a:lnTo>
                  <a:lnTo>
                    <a:pt x="395" y="6"/>
                  </a:lnTo>
                  <a:lnTo>
                    <a:pt x="413" y="6"/>
                  </a:lnTo>
                  <a:lnTo>
                    <a:pt x="439" y="8"/>
                  </a:lnTo>
                  <a:lnTo>
                    <a:pt x="443" y="8"/>
                  </a:lnTo>
                  <a:lnTo>
                    <a:pt x="445" y="8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8"/>
                  </a:lnTo>
                  <a:lnTo>
                    <a:pt x="485" y="6"/>
                  </a:lnTo>
                  <a:lnTo>
                    <a:pt x="491" y="6"/>
                  </a:lnTo>
                  <a:lnTo>
                    <a:pt x="495" y="6"/>
                  </a:lnTo>
                  <a:lnTo>
                    <a:pt x="511" y="6"/>
                  </a:lnTo>
                  <a:lnTo>
                    <a:pt x="525" y="6"/>
                  </a:lnTo>
                  <a:lnTo>
                    <a:pt x="529" y="6"/>
                  </a:lnTo>
                  <a:lnTo>
                    <a:pt x="537" y="6"/>
                  </a:lnTo>
                  <a:lnTo>
                    <a:pt x="579" y="6"/>
                  </a:lnTo>
                  <a:lnTo>
                    <a:pt x="585" y="6"/>
                  </a:lnTo>
                  <a:lnTo>
                    <a:pt x="591" y="6"/>
                  </a:lnTo>
                  <a:lnTo>
                    <a:pt x="597" y="6"/>
                  </a:lnTo>
                  <a:lnTo>
                    <a:pt x="611" y="6"/>
                  </a:lnTo>
                  <a:lnTo>
                    <a:pt x="623" y="6"/>
                  </a:lnTo>
                  <a:lnTo>
                    <a:pt x="629" y="6"/>
                  </a:lnTo>
                  <a:lnTo>
                    <a:pt x="629" y="0"/>
                  </a:lnTo>
                  <a:lnTo>
                    <a:pt x="639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61" y="6"/>
                  </a:lnTo>
                  <a:lnTo>
                    <a:pt x="673" y="16"/>
                  </a:lnTo>
                  <a:lnTo>
                    <a:pt x="691" y="32"/>
                  </a:lnTo>
                  <a:lnTo>
                    <a:pt x="695" y="36"/>
                  </a:lnTo>
                  <a:lnTo>
                    <a:pt x="723" y="64"/>
                  </a:lnTo>
                  <a:lnTo>
                    <a:pt x="727" y="68"/>
                  </a:lnTo>
                  <a:lnTo>
                    <a:pt x="787" y="124"/>
                  </a:lnTo>
                  <a:lnTo>
                    <a:pt x="789" y="126"/>
                  </a:lnTo>
                  <a:lnTo>
                    <a:pt x="791" y="128"/>
                  </a:lnTo>
                  <a:lnTo>
                    <a:pt x="805" y="142"/>
                  </a:lnTo>
                  <a:lnTo>
                    <a:pt x="819" y="156"/>
                  </a:lnTo>
                  <a:lnTo>
                    <a:pt x="825" y="162"/>
                  </a:lnTo>
                  <a:lnTo>
                    <a:pt x="831" y="166"/>
                  </a:lnTo>
                  <a:lnTo>
                    <a:pt x="839" y="176"/>
                  </a:lnTo>
                  <a:lnTo>
                    <a:pt x="845" y="180"/>
                  </a:lnTo>
                  <a:lnTo>
                    <a:pt x="859" y="194"/>
                  </a:lnTo>
                  <a:lnTo>
                    <a:pt x="869" y="202"/>
                  </a:lnTo>
                  <a:lnTo>
                    <a:pt x="873" y="206"/>
                  </a:lnTo>
                  <a:lnTo>
                    <a:pt x="905" y="238"/>
                  </a:lnTo>
                  <a:lnTo>
                    <a:pt x="923" y="254"/>
                  </a:lnTo>
                  <a:lnTo>
                    <a:pt x="929" y="260"/>
                  </a:lnTo>
                  <a:lnTo>
                    <a:pt x="931" y="264"/>
                  </a:lnTo>
                  <a:lnTo>
                    <a:pt x="939" y="270"/>
                  </a:lnTo>
                  <a:lnTo>
                    <a:pt x="941" y="272"/>
                  </a:lnTo>
                  <a:lnTo>
                    <a:pt x="947" y="278"/>
                  </a:lnTo>
                  <a:lnTo>
                    <a:pt x="951" y="284"/>
                  </a:lnTo>
                  <a:lnTo>
                    <a:pt x="953" y="284"/>
                  </a:lnTo>
                  <a:lnTo>
                    <a:pt x="957" y="288"/>
                  </a:lnTo>
                  <a:lnTo>
                    <a:pt x="965" y="296"/>
                  </a:lnTo>
                  <a:lnTo>
                    <a:pt x="965" y="298"/>
                  </a:lnTo>
                  <a:lnTo>
                    <a:pt x="967" y="300"/>
                  </a:lnTo>
                  <a:lnTo>
                    <a:pt x="967" y="302"/>
                  </a:lnTo>
                  <a:lnTo>
                    <a:pt x="967" y="302"/>
                  </a:lnTo>
                  <a:lnTo>
                    <a:pt x="965" y="306"/>
                  </a:lnTo>
                  <a:lnTo>
                    <a:pt x="965" y="310"/>
                  </a:lnTo>
                  <a:lnTo>
                    <a:pt x="965" y="310"/>
                  </a:lnTo>
                  <a:lnTo>
                    <a:pt x="965" y="312"/>
                  </a:lnTo>
                  <a:lnTo>
                    <a:pt x="965" y="314"/>
                  </a:lnTo>
                  <a:lnTo>
                    <a:pt x="967" y="316"/>
                  </a:lnTo>
                  <a:lnTo>
                    <a:pt x="967" y="318"/>
                  </a:lnTo>
                  <a:lnTo>
                    <a:pt x="967" y="322"/>
                  </a:lnTo>
                  <a:lnTo>
                    <a:pt x="965" y="324"/>
                  </a:lnTo>
                  <a:lnTo>
                    <a:pt x="965" y="326"/>
                  </a:lnTo>
                  <a:lnTo>
                    <a:pt x="965" y="326"/>
                  </a:lnTo>
                  <a:lnTo>
                    <a:pt x="967" y="328"/>
                  </a:lnTo>
                  <a:lnTo>
                    <a:pt x="967" y="330"/>
                  </a:lnTo>
                  <a:lnTo>
                    <a:pt x="967" y="332"/>
                  </a:lnTo>
                  <a:lnTo>
                    <a:pt x="965" y="334"/>
                  </a:lnTo>
                  <a:lnTo>
                    <a:pt x="965" y="336"/>
                  </a:lnTo>
                  <a:lnTo>
                    <a:pt x="965" y="338"/>
                  </a:lnTo>
                  <a:lnTo>
                    <a:pt x="965" y="342"/>
                  </a:lnTo>
                  <a:lnTo>
                    <a:pt x="965" y="344"/>
                  </a:lnTo>
                  <a:lnTo>
                    <a:pt x="967" y="346"/>
                  </a:lnTo>
                  <a:lnTo>
                    <a:pt x="971" y="348"/>
                  </a:lnTo>
                  <a:lnTo>
                    <a:pt x="971" y="348"/>
                  </a:lnTo>
                  <a:lnTo>
                    <a:pt x="975" y="350"/>
                  </a:lnTo>
                  <a:lnTo>
                    <a:pt x="977" y="354"/>
                  </a:lnTo>
                  <a:lnTo>
                    <a:pt x="977" y="354"/>
                  </a:lnTo>
                  <a:lnTo>
                    <a:pt x="979" y="356"/>
                  </a:lnTo>
                  <a:lnTo>
                    <a:pt x="981" y="360"/>
                  </a:lnTo>
                  <a:lnTo>
                    <a:pt x="981" y="362"/>
                  </a:lnTo>
                  <a:lnTo>
                    <a:pt x="981" y="362"/>
                  </a:lnTo>
                  <a:lnTo>
                    <a:pt x="983" y="366"/>
                  </a:lnTo>
                  <a:lnTo>
                    <a:pt x="983" y="366"/>
                  </a:lnTo>
                  <a:lnTo>
                    <a:pt x="985" y="370"/>
                  </a:lnTo>
                  <a:lnTo>
                    <a:pt x="987" y="374"/>
                  </a:lnTo>
                  <a:lnTo>
                    <a:pt x="987" y="378"/>
                  </a:lnTo>
                  <a:lnTo>
                    <a:pt x="991" y="382"/>
                  </a:lnTo>
                  <a:lnTo>
                    <a:pt x="993" y="384"/>
                  </a:lnTo>
                  <a:lnTo>
                    <a:pt x="995" y="386"/>
                  </a:lnTo>
                  <a:lnTo>
                    <a:pt x="997" y="388"/>
                  </a:lnTo>
                  <a:lnTo>
                    <a:pt x="999" y="390"/>
                  </a:lnTo>
                  <a:lnTo>
                    <a:pt x="1001" y="390"/>
                  </a:lnTo>
                  <a:lnTo>
                    <a:pt x="1001" y="392"/>
                  </a:lnTo>
                  <a:lnTo>
                    <a:pt x="1001" y="392"/>
                  </a:lnTo>
                  <a:lnTo>
                    <a:pt x="1003" y="394"/>
                  </a:lnTo>
                  <a:lnTo>
                    <a:pt x="1005" y="394"/>
                  </a:lnTo>
                  <a:lnTo>
                    <a:pt x="1007" y="396"/>
                  </a:lnTo>
                  <a:lnTo>
                    <a:pt x="1009" y="396"/>
                  </a:lnTo>
                  <a:lnTo>
                    <a:pt x="1009" y="398"/>
                  </a:lnTo>
                  <a:lnTo>
                    <a:pt x="1009" y="398"/>
                  </a:lnTo>
                  <a:lnTo>
                    <a:pt x="1011" y="400"/>
                  </a:lnTo>
                  <a:lnTo>
                    <a:pt x="1011" y="400"/>
                  </a:lnTo>
                  <a:lnTo>
                    <a:pt x="1013" y="400"/>
                  </a:lnTo>
                  <a:lnTo>
                    <a:pt x="1015" y="402"/>
                  </a:lnTo>
                  <a:lnTo>
                    <a:pt x="1015" y="404"/>
                  </a:lnTo>
                  <a:lnTo>
                    <a:pt x="1017" y="406"/>
                  </a:lnTo>
                  <a:lnTo>
                    <a:pt x="1017" y="406"/>
                  </a:lnTo>
                  <a:lnTo>
                    <a:pt x="1017" y="410"/>
                  </a:lnTo>
                  <a:lnTo>
                    <a:pt x="1019" y="412"/>
                  </a:lnTo>
                  <a:lnTo>
                    <a:pt x="1019" y="414"/>
                  </a:lnTo>
                  <a:lnTo>
                    <a:pt x="1021" y="416"/>
                  </a:lnTo>
                  <a:lnTo>
                    <a:pt x="1021" y="418"/>
                  </a:lnTo>
                  <a:lnTo>
                    <a:pt x="1021" y="418"/>
                  </a:lnTo>
                  <a:lnTo>
                    <a:pt x="1019" y="420"/>
                  </a:lnTo>
                  <a:lnTo>
                    <a:pt x="1019" y="420"/>
                  </a:lnTo>
                  <a:lnTo>
                    <a:pt x="1019" y="420"/>
                  </a:lnTo>
                  <a:lnTo>
                    <a:pt x="1019" y="422"/>
                  </a:lnTo>
                  <a:lnTo>
                    <a:pt x="1021" y="422"/>
                  </a:lnTo>
                  <a:lnTo>
                    <a:pt x="1021" y="424"/>
                  </a:lnTo>
                  <a:lnTo>
                    <a:pt x="1023" y="424"/>
                  </a:lnTo>
                  <a:lnTo>
                    <a:pt x="1023" y="426"/>
                  </a:lnTo>
                  <a:lnTo>
                    <a:pt x="1023" y="430"/>
                  </a:lnTo>
                  <a:lnTo>
                    <a:pt x="1025" y="432"/>
                  </a:lnTo>
                  <a:lnTo>
                    <a:pt x="1025" y="434"/>
                  </a:lnTo>
                  <a:lnTo>
                    <a:pt x="1025" y="434"/>
                  </a:lnTo>
                  <a:lnTo>
                    <a:pt x="1027" y="436"/>
                  </a:lnTo>
                  <a:lnTo>
                    <a:pt x="1029" y="438"/>
                  </a:lnTo>
                  <a:lnTo>
                    <a:pt x="1029" y="438"/>
                  </a:lnTo>
                  <a:lnTo>
                    <a:pt x="1029" y="440"/>
                  </a:lnTo>
                  <a:lnTo>
                    <a:pt x="1029" y="440"/>
                  </a:lnTo>
                  <a:lnTo>
                    <a:pt x="1029" y="442"/>
                  </a:lnTo>
                  <a:lnTo>
                    <a:pt x="1027" y="442"/>
                  </a:lnTo>
                  <a:lnTo>
                    <a:pt x="1027" y="444"/>
                  </a:lnTo>
                  <a:lnTo>
                    <a:pt x="1025" y="444"/>
                  </a:lnTo>
                  <a:lnTo>
                    <a:pt x="1025" y="444"/>
                  </a:lnTo>
                  <a:lnTo>
                    <a:pt x="1025" y="444"/>
                  </a:lnTo>
                  <a:lnTo>
                    <a:pt x="1027" y="446"/>
                  </a:lnTo>
                  <a:lnTo>
                    <a:pt x="1029" y="448"/>
                  </a:lnTo>
                  <a:lnTo>
                    <a:pt x="1033" y="450"/>
                  </a:lnTo>
                  <a:lnTo>
                    <a:pt x="1033" y="452"/>
                  </a:lnTo>
                  <a:lnTo>
                    <a:pt x="1035" y="452"/>
                  </a:lnTo>
                  <a:lnTo>
                    <a:pt x="1035" y="454"/>
                  </a:lnTo>
                  <a:lnTo>
                    <a:pt x="1037" y="456"/>
                  </a:lnTo>
                  <a:lnTo>
                    <a:pt x="1037" y="458"/>
                  </a:lnTo>
                  <a:lnTo>
                    <a:pt x="1039" y="460"/>
                  </a:lnTo>
                  <a:lnTo>
                    <a:pt x="1039" y="460"/>
                  </a:lnTo>
                  <a:lnTo>
                    <a:pt x="1041" y="462"/>
                  </a:lnTo>
                  <a:lnTo>
                    <a:pt x="1041" y="466"/>
                  </a:lnTo>
                  <a:lnTo>
                    <a:pt x="1043" y="468"/>
                  </a:lnTo>
                  <a:lnTo>
                    <a:pt x="1043" y="472"/>
                  </a:lnTo>
                  <a:lnTo>
                    <a:pt x="1043" y="474"/>
                  </a:lnTo>
                  <a:lnTo>
                    <a:pt x="1043" y="478"/>
                  </a:lnTo>
                  <a:lnTo>
                    <a:pt x="1043" y="478"/>
                  </a:lnTo>
                  <a:lnTo>
                    <a:pt x="1041" y="482"/>
                  </a:lnTo>
                  <a:lnTo>
                    <a:pt x="1041" y="486"/>
                  </a:lnTo>
                  <a:lnTo>
                    <a:pt x="1041" y="486"/>
                  </a:lnTo>
                  <a:lnTo>
                    <a:pt x="1041" y="488"/>
                  </a:lnTo>
                  <a:lnTo>
                    <a:pt x="1041" y="492"/>
                  </a:lnTo>
                  <a:lnTo>
                    <a:pt x="1041" y="494"/>
                  </a:lnTo>
                  <a:lnTo>
                    <a:pt x="1041" y="496"/>
                  </a:lnTo>
                  <a:lnTo>
                    <a:pt x="1043" y="498"/>
                  </a:lnTo>
                  <a:lnTo>
                    <a:pt x="1045" y="498"/>
                  </a:lnTo>
                  <a:lnTo>
                    <a:pt x="1047" y="498"/>
                  </a:lnTo>
                  <a:lnTo>
                    <a:pt x="1047" y="498"/>
                  </a:lnTo>
                  <a:lnTo>
                    <a:pt x="1049" y="498"/>
                  </a:lnTo>
                  <a:lnTo>
                    <a:pt x="1049" y="498"/>
                  </a:lnTo>
                  <a:lnTo>
                    <a:pt x="1053" y="496"/>
                  </a:lnTo>
                  <a:lnTo>
                    <a:pt x="1055" y="496"/>
                  </a:lnTo>
                  <a:lnTo>
                    <a:pt x="1055" y="496"/>
                  </a:lnTo>
                  <a:lnTo>
                    <a:pt x="1057" y="498"/>
                  </a:lnTo>
                  <a:lnTo>
                    <a:pt x="1057" y="500"/>
                  </a:lnTo>
                  <a:lnTo>
                    <a:pt x="1059" y="500"/>
                  </a:lnTo>
                  <a:lnTo>
                    <a:pt x="1059" y="502"/>
                  </a:lnTo>
                  <a:lnTo>
                    <a:pt x="1059" y="502"/>
                  </a:lnTo>
                  <a:lnTo>
                    <a:pt x="1061" y="502"/>
                  </a:lnTo>
                  <a:lnTo>
                    <a:pt x="1063" y="504"/>
                  </a:lnTo>
                  <a:lnTo>
                    <a:pt x="1065" y="504"/>
                  </a:lnTo>
                  <a:lnTo>
                    <a:pt x="1067" y="506"/>
                  </a:lnTo>
                  <a:lnTo>
                    <a:pt x="1069" y="508"/>
                  </a:lnTo>
                  <a:lnTo>
                    <a:pt x="1069" y="510"/>
                  </a:lnTo>
                  <a:lnTo>
                    <a:pt x="1069" y="512"/>
                  </a:lnTo>
                  <a:lnTo>
                    <a:pt x="1071" y="512"/>
                  </a:lnTo>
                  <a:lnTo>
                    <a:pt x="1071" y="514"/>
                  </a:lnTo>
                  <a:lnTo>
                    <a:pt x="1073" y="514"/>
                  </a:lnTo>
                  <a:lnTo>
                    <a:pt x="1075" y="514"/>
                  </a:lnTo>
                  <a:lnTo>
                    <a:pt x="1077" y="514"/>
                  </a:lnTo>
                  <a:lnTo>
                    <a:pt x="1079" y="516"/>
                  </a:lnTo>
                  <a:lnTo>
                    <a:pt x="1081" y="516"/>
                  </a:lnTo>
                  <a:lnTo>
                    <a:pt x="1081" y="518"/>
                  </a:lnTo>
                  <a:lnTo>
                    <a:pt x="1083" y="520"/>
                  </a:lnTo>
                  <a:lnTo>
                    <a:pt x="1085" y="520"/>
                  </a:lnTo>
                  <a:lnTo>
                    <a:pt x="1087" y="522"/>
                  </a:lnTo>
                  <a:lnTo>
                    <a:pt x="1087" y="526"/>
                  </a:lnTo>
                  <a:lnTo>
                    <a:pt x="1089" y="526"/>
                  </a:lnTo>
                  <a:lnTo>
                    <a:pt x="1089" y="528"/>
                  </a:lnTo>
                  <a:lnTo>
                    <a:pt x="1091" y="528"/>
                  </a:lnTo>
                  <a:lnTo>
                    <a:pt x="1091" y="528"/>
                  </a:lnTo>
                  <a:lnTo>
                    <a:pt x="1091" y="528"/>
                  </a:lnTo>
                  <a:lnTo>
                    <a:pt x="1093" y="528"/>
                  </a:lnTo>
                  <a:lnTo>
                    <a:pt x="1095" y="530"/>
                  </a:lnTo>
                  <a:lnTo>
                    <a:pt x="1097" y="530"/>
                  </a:lnTo>
                  <a:lnTo>
                    <a:pt x="1097" y="530"/>
                  </a:lnTo>
                  <a:lnTo>
                    <a:pt x="1101" y="532"/>
                  </a:lnTo>
                  <a:lnTo>
                    <a:pt x="1101" y="532"/>
                  </a:lnTo>
                  <a:lnTo>
                    <a:pt x="1103" y="532"/>
                  </a:lnTo>
                  <a:lnTo>
                    <a:pt x="1105" y="534"/>
                  </a:lnTo>
                  <a:lnTo>
                    <a:pt x="1105" y="536"/>
                  </a:lnTo>
                  <a:lnTo>
                    <a:pt x="1107" y="538"/>
                  </a:lnTo>
                  <a:lnTo>
                    <a:pt x="1107" y="538"/>
                  </a:lnTo>
                  <a:lnTo>
                    <a:pt x="1109" y="540"/>
                  </a:lnTo>
                  <a:lnTo>
                    <a:pt x="1111" y="542"/>
                  </a:lnTo>
                  <a:lnTo>
                    <a:pt x="1111" y="544"/>
                  </a:lnTo>
                  <a:lnTo>
                    <a:pt x="1113" y="546"/>
                  </a:lnTo>
                  <a:lnTo>
                    <a:pt x="1115" y="548"/>
                  </a:lnTo>
                  <a:lnTo>
                    <a:pt x="1117" y="550"/>
                  </a:lnTo>
                  <a:lnTo>
                    <a:pt x="1117" y="552"/>
                  </a:lnTo>
                  <a:lnTo>
                    <a:pt x="1117" y="552"/>
                  </a:lnTo>
                  <a:lnTo>
                    <a:pt x="1117" y="554"/>
                  </a:lnTo>
                  <a:lnTo>
                    <a:pt x="1117" y="556"/>
                  </a:lnTo>
                  <a:lnTo>
                    <a:pt x="1117" y="558"/>
                  </a:lnTo>
                  <a:lnTo>
                    <a:pt x="1117" y="560"/>
                  </a:lnTo>
                  <a:lnTo>
                    <a:pt x="1117" y="562"/>
                  </a:lnTo>
                  <a:lnTo>
                    <a:pt x="1117" y="562"/>
                  </a:lnTo>
                  <a:lnTo>
                    <a:pt x="1119" y="564"/>
                  </a:lnTo>
                  <a:lnTo>
                    <a:pt x="1119" y="566"/>
                  </a:lnTo>
                  <a:lnTo>
                    <a:pt x="1119" y="566"/>
                  </a:lnTo>
                  <a:lnTo>
                    <a:pt x="1117" y="566"/>
                  </a:lnTo>
                  <a:lnTo>
                    <a:pt x="1117" y="566"/>
                  </a:lnTo>
                  <a:lnTo>
                    <a:pt x="1115" y="566"/>
                  </a:lnTo>
                  <a:lnTo>
                    <a:pt x="1113" y="566"/>
                  </a:lnTo>
                  <a:lnTo>
                    <a:pt x="1113" y="566"/>
                  </a:lnTo>
                  <a:lnTo>
                    <a:pt x="1111" y="566"/>
                  </a:lnTo>
                  <a:lnTo>
                    <a:pt x="1109" y="566"/>
                  </a:lnTo>
                  <a:lnTo>
                    <a:pt x="1109" y="566"/>
                  </a:lnTo>
                  <a:lnTo>
                    <a:pt x="1109" y="568"/>
                  </a:lnTo>
                  <a:lnTo>
                    <a:pt x="1109" y="568"/>
                  </a:lnTo>
                  <a:lnTo>
                    <a:pt x="1109" y="568"/>
                  </a:lnTo>
                  <a:lnTo>
                    <a:pt x="1109" y="570"/>
                  </a:lnTo>
                  <a:lnTo>
                    <a:pt x="1109" y="570"/>
                  </a:lnTo>
                  <a:lnTo>
                    <a:pt x="1107" y="570"/>
                  </a:lnTo>
                  <a:lnTo>
                    <a:pt x="1107" y="570"/>
                  </a:lnTo>
                  <a:lnTo>
                    <a:pt x="1105" y="572"/>
                  </a:lnTo>
                  <a:lnTo>
                    <a:pt x="1105" y="572"/>
                  </a:lnTo>
                  <a:lnTo>
                    <a:pt x="1105" y="574"/>
                  </a:lnTo>
                  <a:lnTo>
                    <a:pt x="1103" y="574"/>
                  </a:lnTo>
                  <a:lnTo>
                    <a:pt x="1101" y="578"/>
                  </a:lnTo>
                  <a:lnTo>
                    <a:pt x="1097" y="580"/>
                  </a:lnTo>
                  <a:lnTo>
                    <a:pt x="1095" y="582"/>
                  </a:lnTo>
                  <a:lnTo>
                    <a:pt x="1093" y="584"/>
                  </a:lnTo>
                  <a:lnTo>
                    <a:pt x="1093" y="584"/>
                  </a:lnTo>
                  <a:lnTo>
                    <a:pt x="1093" y="584"/>
                  </a:lnTo>
                  <a:lnTo>
                    <a:pt x="1091" y="586"/>
                  </a:lnTo>
                  <a:lnTo>
                    <a:pt x="1091" y="586"/>
                  </a:lnTo>
                  <a:lnTo>
                    <a:pt x="1091" y="588"/>
                  </a:lnTo>
                  <a:lnTo>
                    <a:pt x="1091" y="588"/>
                  </a:lnTo>
                  <a:lnTo>
                    <a:pt x="1089" y="590"/>
                  </a:lnTo>
                  <a:lnTo>
                    <a:pt x="1089" y="590"/>
                  </a:lnTo>
                  <a:lnTo>
                    <a:pt x="1089" y="592"/>
                  </a:lnTo>
                  <a:lnTo>
                    <a:pt x="1089" y="592"/>
                  </a:lnTo>
                  <a:lnTo>
                    <a:pt x="1089" y="594"/>
                  </a:lnTo>
                  <a:lnTo>
                    <a:pt x="1089" y="594"/>
                  </a:lnTo>
                  <a:lnTo>
                    <a:pt x="1087" y="594"/>
                  </a:lnTo>
                  <a:lnTo>
                    <a:pt x="1085" y="594"/>
                  </a:lnTo>
                  <a:lnTo>
                    <a:pt x="1085" y="596"/>
                  </a:lnTo>
                  <a:lnTo>
                    <a:pt x="1085" y="596"/>
                  </a:lnTo>
                  <a:lnTo>
                    <a:pt x="1083" y="596"/>
                  </a:lnTo>
                  <a:lnTo>
                    <a:pt x="1081" y="598"/>
                  </a:lnTo>
                  <a:lnTo>
                    <a:pt x="1079" y="598"/>
                  </a:lnTo>
                  <a:lnTo>
                    <a:pt x="1077" y="598"/>
                  </a:lnTo>
                  <a:lnTo>
                    <a:pt x="1077" y="598"/>
                  </a:lnTo>
                  <a:lnTo>
                    <a:pt x="1075" y="598"/>
                  </a:lnTo>
                  <a:lnTo>
                    <a:pt x="1075" y="598"/>
                  </a:lnTo>
                  <a:lnTo>
                    <a:pt x="1073" y="598"/>
                  </a:lnTo>
                  <a:lnTo>
                    <a:pt x="1073" y="598"/>
                  </a:lnTo>
                  <a:lnTo>
                    <a:pt x="1071" y="600"/>
                  </a:lnTo>
                  <a:lnTo>
                    <a:pt x="1071" y="600"/>
                  </a:lnTo>
                  <a:lnTo>
                    <a:pt x="1069" y="602"/>
                  </a:lnTo>
                  <a:lnTo>
                    <a:pt x="1067" y="604"/>
                  </a:lnTo>
                  <a:lnTo>
                    <a:pt x="1065" y="608"/>
                  </a:lnTo>
                  <a:lnTo>
                    <a:pt x="1061" y="610"/>
                  </a:lnTo>
                  <a:lnTo>
                    <a:pt x="1059" y="612"/>
                  </a:lnTo>
                  <a:lnTo>
                    <a:pt x="1057" y="612"/>
                  </a:lnTo>
                  <a:lnTo>
                    <a:pt x="1055" y="612"/>
                  </a:lnTo>
                  <a:lnTo>
                    <a:pt x="1053" y="612"/>
                  </a:lnTo>
                  <a:lnTo>
                    <a:pt x="1051" y="612"/>
                  </a:lnTo>
                  <a:lnTo>
                    <a:pt x="1051" y="614"/>
                  </a:lnTo>
                  <a:lnTo>
                    <a:pt x="1051" y="614"/>
                  </a:lnTo>
                  <a:lnTo>
                    <a:pt x="1049" y="614"/>
                  </a:lnTo>
                  <a:lnTo>
                    <a:pt x="1049" y="616"/>
                  </a:lnTo>
                  <a:lnTo>
                    <a:pt x="1047" y="618"/>
                  </a:lnTo>
                  <a:lnTo>
                    <a:pt x="1045" y="618"/>
                  </a:lnTo>
                  <a:lnTo>
                    <a:pt x="1043" y="620"/>
                  </a:lnTo>
                  <a:lnTo>
                    <a:pt x="1041" y="620"/>
                  </a:lnTo>
                  <a:lnTo>
                    <a:pt x="1039" y="620"/>
                  </a:lnTo>
                  <a:lnTo>
                    <a:pt x="1037" y="620"/>
                  </a:lnTo>
                  <a:lnTo>
                    <a:pt x="1037" y="620"/>
                  </a:lnTo>
                  <a:lnTo>
                    <a:pt x="1037" y="620"/>
                  </a:lnTo>
                  <a:lnTo>
                    <a:pt x="1035" y="620"/>
                  </a:lnTo>
                  <a:lnTo>
                    <a:pt x="1035" y="620"/>
                  </a:lnTo>
                  <a:lnTo>
                    <a:pt x="1033" y="622"/>
                  </a:lnTo>
                  <a:lnTo>
                    <a:pt x="1031" y="622"/>
                  </a:lnTo>
                  <a:lnTo>
                    <a:pt x="1031" y="624"/>
                  </a:lnTo>
                  <a:lnTo>
                    <a:pt x="1029" y="626"/>
                  </a:lnTo>
                  <a:lnTo>
                    <a:pt x="1027" y="628"/>
                  </a:lnTo>
                  <a:lnTo>
                    <a:pt x="1027" y="628"/>
                  </a:lnTo>
                  <a:lnTo>
                    <a:pt x="1027" y="630"/>
                  </a:lnTo>
                  <a:lnTo>
                    <a:pt x="1027" y="632"/>
                  </a:lnTo>
                  <a:lnTo>
                    <a:pt x="1021" y="632"/>
                  </a:lnTo>
                  <a:lnTo>
                    <a:pt x="1015" y="632"/>
                  </a:lnTo>
                  <a:lnTo>
                    <a:pt x="1005" y="632"/>
                  </a:lnTo>
                  <a:lnTo>
                    <a:pt x="993" y="632"/>
                  </a:lnTo>
                  <a:lnTo>
                    <a:pt x="987" y="632"/>
                  </a:lnTo>
                  <a:lnTo>
                    <a:pt x="955" y="632"/>
                  </a:lnTo>
                  <a:lnTo>
                    <a:pt x="951" y="632"/>
                  </a:lnTo>
                  <a:lnTo>
                    <a:pt x="919" y="632"/>
                  </a:lnTo>
                  <a:lnTo>
                    <a:pt x="907" y="632"/>
                  </a:lnTo>
                  <a:lnTo>
                    <a:pt x="895" y="632"/>
                  </a:lnTo>
                  <a:lnTo>
                    <a:pt x="871" y="632"/>
                  </a:lnTo>
                  <a:lnTo>
                    <a:pt x="859" y="632"/>
                  </a:lnTo>
                  <a:lnTo>
                    <a:pt x="855" y="632"/>
                  </a:lnTo>
                  <a:lnTo>
                    <a:pt x="825" y="632"/>
                  </a:lnTo>
                  <a:lnTo>
                    <a:pt x="815" y="632"/>
                  </a:lnTo>
                  <a:lnTo>
                    <a:pt x="795" y="632"/>
                  </a:lnTo>
                  <a:lnTo>
                    <a:pt x="795" y="634"/>
                  </a:lnTo>
                  <a:lnTo>
                    <a:pt x="789" y="634"/>
                  </a:lnTo>
                  <a:lnTo>
                    <a:pt x="763" y="634"/>
                  </a:lnTo>
                  <a:lnTo>
                    <a:pt x="757" y="634"/>
                  </a:lnTo>
                  <a:lnTo>
                    <a:pt x="757" y="638"/>
                  </a:lnTo>
                  <a:lnTo>
                    <a:pt x="757" y="650"/>
                  </a:lnTo>
                  <a:lnTo>
                    <a:pt x="741" y="648"/>
                  </a:lnTo>
                  <a:lnTo>
                    <a:pt x="713" y="648"/>
                  </a:lnTo>
                  <a:lnTo>
                    <a:pt x="709" y="648"/>
                  </a:lnTo>
                  <a:lnTo>
                    <a:pt x="693" y="648"/>
                  </a:lnTo>
                  <a:lnTo>
                    <a:pt x="683" y="650"/>
                  </a:lnTo>
                  <a:lnTo>
                    <a:pt x="671" y="650"/>
                  </a:lnTo>
                  <a:lnTo>
                    <a:pt x="661" y="650"/>
                  </a:lnTo>
                  <a:lnTo>
                    <a:pt x="651" y="650"/>
                  </a:lnTo>
                  <a:lnTo>
                    <a:pt x="645" y="650"/>
                  </a:lnTo>
                  <a:lnTo>
                    <a:pt x="619" y="650"/>
                  </a:lnTo>
                  <a:lnTo>
                    <a:pt x="613" y="650"/>
                  </a:lnTo>
                  <a:lnTo>
                    <a:pt x="603" y="650"/>
                  </a:lnTo>
                  <a:lnTo>
                    <a:pt x="587" y="650"/>
                  </a:lnTo>
                  <a:lnTo>
                    <a:pt x="585" y="650"/>
                  </a:lnTo>
                  <a:lnTo>
                    <a:pt x="581" y="650"/>
                  </a:lnTo>
                  <a:lnTo>
                    <a:pt x="569" y="650"/>
                  </a:lnTo>
                  <a:lnTo>
                    <a:pt x="557" y="650"/>
                  </a:lnTo>
                  <a:lnTo>
                    <a:pt x="553" y="650"/>
                  </a:lnTo>
                  <a:lnTo>
                    <a:pt x="549" y="650"/>
                  </a:lnTo>
                  <a:lnTo>
                    <a:pt x="537" y="650"/>
                  </a:lnTo>
                  <a:lnTo>
                    <a:pt x="527" y="650"/>
                  </a:lnTo>
                  <a:lnTo>
                    <a:pt x="507" y="650"/>
                  </a:lnTo>
                  <a:lnTo>
                    <a:pt x="501" y="650"/>
                  </a:lnTo>
                  <a:lnTo>
                    <a:pt x="487" y="650"/>
                  </a:lnTo>
                  <a:lnTo>
                    <a:pt x="483" y="650"/>
                  </a:lnTo>
                  <a:lnTo>
                    <a:pt x="469" y="650"/>
                  </a:lnTo>
                  <a:lnTo>
                    <a:pt x="457" y="650"/>
                  </a:lnTo>
                  <a:lnTo>
                    <a:pt x="457" y="650"/>
                  </a:lnTo>
                  <a:lnTo>
                    <a:pt x="441" y="650"/>
                  </a:lnTo>
                  <a:lnTo>
                    <a:pt x="409" y="650"/>
                  </a:lnTo>
                  <a:lnTo>
                    <a:pt x="403" y="650"/>
                  </a:lnTo>
                  <a:lnTo>
                    <a:pt x="399" y="650"/>
                  </a:lnTo>
                  <a:lnTo>
                    <a:pt x="393" y="650"/>
                  </a:lnTo>
                  <a:lnTo>
                    <a:pt x="387" y="650"/>
                  </a:lnTo>
                  <a:lnTo>
                    <a:pt x="383" y="650"/>
                  </a:lnTo>
                  <a:lnTo>
                    <a:pt x="377" y="650"/>
                  </a:lnTo>
                  <a:lnTo>
                    <a:pt x="371" y="650"/>
                  </a:lnTo>
                  <a:lnTo>
                    <a:pt x="361" y="650"/>
                  </a:lnTo>
                  <a:lnTo>
                    <a:pt x="330" y="650"/>
                  </a:lnTo>
                  <a:lnTo>
                    <a:pt x="298" y="650"/>
                  </a:lnTo>
                  <a:lnTo>
                    <a:pt x="288" y="650"/>
                  </a:lnTo>
                  <a:lnTo>
                    <a:pt x="266" y="650"/>
                  </a:lnTo>
                  <a:lnTo>
                    <a:pt x="266" y="662"/>
                  </a:lnTo>
                  <a:lnTo>
                    <a:pt x="176" y="662"/>
                  </a:lnTo>
                  <a:lnTo>
                    <a:pt x="176" y="656"/>
                  </a:lnTo>
                  <a:lnTo>
                    <a:pt x="130" y="656"/>
                  </a:lnTo>
                  <a:lnTo>
                    <a:pt x="130" y="650"/>
                  </a:lnTo>
                  <a:lnTo>
                    <a:pt x="74" y="650"/>
                  </a:lnTo>
                  <a:lnTo>
                    <a:pt x="74" y="668"/>
                  </a:lnTo>
                  <a:lnTo>
                    <a:pt x="58" y="674"/>
                  </a:lnTo>
                  <a:lnTo>
                    <a:pt x="58" y="690"/>
                  </a:lnTo>
                  <a:lnTo>
                    <a:pt x="44" y="690"/>
                  </a:lnTo>
                  <a:lnTo>
                    <a:pt x="44" y="704"/>
                  </a:lnTo>
                  <a:lnTo>
                    <a:pt x="38" y="704"/>
                  </a:lnTo>
                  <a:lnTo>
                    <a:pt x="40" y="706"/>
                  </a:lnTo>
                  <a:lnTo>
                    <a:pt x="40" y="710"/>
                  </a:lnTo>
                  <a:lnTo>
                    <a:pt x="32" y="702"/>
                  </a:lnTo>
                  <a:lnTo>
                    <a:pt x="22" y="696"/>
                  </a:lnTo>
                  <a:lnTo>
                    <a:pt x="6" y="682"/>
                  </a:lnTo>
                  <a:lnTo>
                    <a:pt x="2" y="680"/>
                  </a:lnTo>
                  <a:lnTo>
                    <a:pt x="2" y="674"/>
                  </a:lnTo>
                  <a:lnTo>
                    <a:pt x="0" y="674"/>
                  </a:lnTo>
                  <a:lnTo>
                    <a:pt x="0" y="672"/>
                  </a:lnTo>
                  <a:lnTo>
                    <a:pt x="4" y="666"/>
                  </a:lnTo>
                  <a:lnTo>
                    <a:pt x="4" y="662"/>
                  </a:lnTo>
                  <a:lnTo>
                    <a:pt x="10" y="662"/>
                  </a:lnTo>
                  <a:lnTo>
                    <a:pt x="10" y="660"/>
                  </a:lnTo>
                  <a:lnTo>
                    <a:pt x="10" y="654"/>
                  </a:lnTo>
                  <a:lnTo>
                    <a:pt x="12" y="654"/>
                  </a:lnTo>
                  <a:lnTo>
                    <a:pt x="16" y="654"/>
                  </a:lnTo>
                  <a:lnTo>
                    <a:pt x="22" y="656"/>
                  </a:lnTo>
                  <a:lnTo>
                    <a:pt x="22" y="648"/>
                  </a:lnTo>
                  <a:lnTo>
                    <a:pt x="28" y="630"/>
                  </a:lnTo>
                  <a:lnTo>
                    <a:pt x="36" y="602"/>
                  </a:lnTo>
                  <a:lnTo>
                    <a:pt x="42" y="584"/>
                  </a:lnTo>
                  <a:lnTo>
                    <a:pt x="46" y="562"/>
                  </a:lnTo>
                  <a:lnTo>
                    <a:pt x="48" y="558"/>
                  </a:lnTo>
                  <a:lnTo>
                    <a:pt x="48" y="552"/>
                  </a:lnTo>
                  <a:lnTo>
                    <a:pt x="44" y="518"/>
                  </a:lnTo>
                  <a:lnTo>
                    <a:pt x="44" y="514"/>
                  </a:lnTo>
                  <a:lnTo>
                    <a:pt x="42" y="500"/>
                  </a:lnTo>
                  <a:lnTo>
                    <a:pt x="42" y="458"/>
                  </a:lnTo>
                  <a:lnTo>
                    <a:pt x="40" y="458"/>
                  </a:lnTo>
                  <a:lnTo>
                    <a:pt x="40" y="426"/>
                  </a:lnTo>
                  <a:lnTo>
                    <a:pt x="40" y="422"/>
                  </a:lnTo>
                  <a:lnTo>
                    <a:pt x="40" y="410"/>
                  </a:lnTo>
                  <a:lnTo>
                    <a:pt x="40" y="406"/>
                  </a:lnTo>
                  <a:lnTo>
                    <a:pt x="40" y="378"/>
                  </a:lnTo>
                  <a:lnTo>
                    <a:pt x="40" y="362"/>
                  </a:lnTo>
                  <a:lnTo>
                    <a:pt x="46" y="362"/>
                  </a:lnTo>
                  <a:lnTo>
                    <a:pt x="52" y="362"/>
                  </a:lnTo>
                  <a:lnTo>
                    <a:pt x="50" y="302"/>
                  </a:lnTo>
                  <a:lnTo>
                    <a:pt x="50" y="292"/>
                  </a:lnTo>
                  <a:lnTo>
                    <a:pt x="50" y="286"/>
                  </a:lnTo>
                  <a:lnTo>
                    <a:pt x="52" y="276"/>
                  </a:lnTo>
                  <a:lnTo>
                    <a:pt x="50" y="270"/>
                  </a:lnTo>
                  <a:lnTo>
                    <a:pt x="50" y="266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2" y="256"/>
                  </a:lnTo>
                  <a:lnTo>
                    <a:pt x="52" y="250"/>
                  </a:lnTo>
                  <a:lnTo>
                    <a:pt x="52" y="246"/>
                  </a:lnTo>
                  <a:lnTo>
                    <a:pt x="52" y="240"/>
                  </a:lnTo>
                  <a:lnTo>
                    <a:pt x="52" y="234"/>
                  </a:lnTo>
                  <a:lnTo>
                    <a:pt x="52" y="230"/>
                  </a:lnTo>
                  <a:lnTo>
                    <a:pt x="52" y="224"/>
                  </a:lnTo>
                  <a:lnTo>
                    <a:pt x="52" y="218"/>
                  </a:lnTo>
                  <a:lnTo>
                    <a:pt x="52" y="212"/>
                  </a:lnTo>
                  <a:lnTo>
                    <a:pt x="52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2" y="182"/>
                  </a:lnTo>
                  <a:lnTo>
                    <a:pt x="52" y="176"/>
                  </a:lnTo>
                  <a:lnTo>
                    <a:pt x="52" y="170"/>
                  </a:lnTo>
                  <a:lnTo>
                    <a:pt x="52" y="160"/>
                  </a:lnTo>
                  <a:lnTo>
                    <a:pt x="52" y="134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84"/>
                  </a:lnTo>
                  <a:lnTo>
                    <a:pt x="52" y="7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0"/>
                  </a:lnTo>
                  <a:lnTo>
                    <a:pt x="46" y="5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5421312" y="4924431"/>
              <a:ext cx="908050" cy="523875"/>
            </a:xfrm>
            <a:custGeom>
              <a:avLst/>
              <a:gdLst>
                <a:gd name="T0" fmla="*/ 190 w 572"/>
                <a:gd name="T1" fmla="*/ 4 h 330"/>
                <a:gd name="T2" fmla="*/ 386 w 572"/>
                <a:gd name="T3" fmla="*/ 100 h 330"/>
                <a:gd name="T4" fmla="*/ 412 w 572"/>
                <a:gd name="T5" fmla="*/ 132 h 330"/>
                <a:gd name="T6" fmla="*/ 514 w 572"/>
                <a:gd name="T7" fmla="*/ 198 h 330"/>
                <a:gd name="T8" fmla="*/ 562 w 572"/>
                <a:gd name="T9" fmla="*/ 260 h 330"/>
                <a:gd name="T10" fmla="*/ 572 w 572"/>
                <a:gd name="T11" fmla="*/ 316 h 330"/>
                <a:gd name="T12" fmla="*/ 534 w 572"/>
                <a:gd name="T13" fmla="*/ 316 h 330"/>
                <a:gd name="T14" fmla="*/ 502 w 572"/>
                <a:gd name="T15" fmla="*/ 302 h 330"/>
                <a:gd name="T16" fmla="*/ 466 w 572"/>
                <a:gd name="T17" fmla="*/ 292 h 330"/>
                <a:gd name="T18" fmla="*/ 440 w 572"/>
                <a:gd name="T19" fmla="*/ 280 h 330"/>
                <a:gd name="T20" fmla="*/ 414 w 572"/>
                <a:gd name="T21" fmla="*/ 270 h 330"/>
                <a:gd name="T22" fmla="*/ 386 w 572"/>
                <a:gd name="T23" fmla="*/ 254 h 330"/>
                <a:gd name="T24" fmla="*/ 368 w 572"/>
                <a:gd name="T25" fmla="*/ 260 h 330"/>
                <a:gd name="T26" fmla="*/ 354 w 572"/>
                <a:gd name="T27" fmla="*/ 276 h 330"/>
                <a:gd name="T28" fmla="*/ 340 w 572"/>
                <a:gd name="T29" fmla="*/ 284 h 330"/>
                <a:gd name="T30" fmla="*/ 322 w 572"/>
                <a:gd name="T31" fmla="*/ 288 h 330"/>
                <a:gd name="T32" fmla="*/ 316 w 572"/>
                <a:gd name="T33" fmla="*/ 302 h 330"/>
                <a:gd name="T34" fmla="*/ 320 w 572"/>
                <a:gd name="T35" fmla="*/ 322 h 330"/>
                <a:gd name="T36" fmla="*/ 304 w 572"/>
                <a:gd name="T37" fmla="*/ 314 h 330"/>
                <a:gd name="T38" fmla="*/ 268 w 572"/>
                <a:gd name="T39" fmla="*/ 296 h 330"/>
                <a:gd name="T40" fmla="*/ 234 w 572"/>
                <a:gd name="T41" fmla="*/ 306 h 330"/>
                <a:gd name="T42" fmla="*/ 218 w 572"/>
                <a:gd name="T43" fmla="*/ 306 h 330"/>
                <a:gd name="T44" fmla="*/ 220 w 572"/>
                <a:gd name="T45" fmla="*/ 274 h 330"/>
                <a:gd name="T46" fmla="*/ 220 w 572"/>
                <a:gd name="T47" fmla="*/ 250 h 330"/>
                <a:gd name="T48" fmla="*/ 210 w 572"/>
                <a:gd name="T49" fmla="*/ 236 h 330"/>
                <a:gd name="T50" fmla="*/ 204 w 572"/>
                <a:gd name="T51" fmla="*/ 234 h 330"/>
                <a:gd name="T52" fmla="*/ 192 w 572"/>
                <a:gd name="T53" fmla="*/ 228 h 330"/>
                <a:gd name="T54" fmla="*/ 182 w 572"/>
                <a:gd name="T55" fmla="*/ 230 h 330"/>
                <a:gd name="T56" fmla="*/ 178 w 572"/>
                <a:gd name="T57" fmla="*/ 232 h 330"/>
                <a:gd name="T58" fmla="*/ 170 w 572"/>
                <a:gd name="T59" fmla="*/ 226 h 330"/>
                <a:gd name="T60" fmla="*/ 160 w 572"/>
                <a:gd name="T61" fmla="*/ 222 h 330"/>
                <a:gd name="T62" fmla="*/ 154 w 572"/>
                <a:gd name="T63" fmla="*/ 218 h 330"/>
                <a:gd name="T64" fmla="*/ 150 w 572"/>
                <a:gd name="T65" fmla="*/ 214 h 330"/>
                <a:gd name="T66" fmla="*/ 138 w 572"/>
                <a:gd name="T67" fmla="*/ 198 h 330"/>
                <a:gd name="T68" fmla="*/ 140 w 572"/>
                <a:gd name="T69" fmla="*/ 192 h 330"/>
                <a:gd name="T70" fmla="*/ 146 w 572"/>
                <a:gd name="T71" fmla="*/ 178 h 330"/>
                <a:gd name="T72" fmla="*/ 150 w 572"/>
                <a:gd name="T73" fmla="*/ 160 h 330"/>
                <a:gd name="T74" fmla="*/ 150 w 572"/>
                <a:gd name="T75" fmla="*/ 168 h 330"/>
                <a:gd name="T76" fmla="*/ 154 w 572"/>
                <a:gd name="T77" fmla="*/ 174 h 330"/>
                <a:gd name="T78" fmla="*/ 158 w 572"/>
                <a:gd name="T79" fmla="*/ 170 h 330"/>
                <a:gd name="T80" fmla="*/ 154 w 572"/>
                <a:gd name="T81" fmla="*/ 166 h 330"/>
                <a:gd name="T82" fmla="*/ 148 w 572"/>
                <a:gd name="T83" fmla="*/ 158 h 330"/>
                <a:gd name="T84" fmla="*/ 148 w 572"/>
                <a:gd name="T85" fmla="*/ 148 h 330"/>
                <a:gd name="T86" fmla="*/ 138 w 572"/>
                <a:gd name="T87" fmla="*/ 130 h 330"/>
                <a:gd name="T88" fmla="*/ 130 w 572"/>
                <a:gd name="T89" fmla="*/ 130 h 330"/>
                <a:gd name="T90" fmla="*/ 124 w 572"/>
                <a:gd name="T91" fmla="*/ 130 h 330"/>
                <a:gd name="T92" fmla="*/ 116 w 572"/>
                <a:gd name="T93" fmla="*/ 124 h 330"/>
                <a:gd name="T94" fmla="*/ 108 w 572"/>
                <a:gd name="T95" fmla="*/ 124 h 330"/>
                <a:gd name="T96" fmla="*/ 100 w 572"/>
                <a:gd name="T97" fmla="*/ 116 h 330"/>
                <a:gd name="T98" fmla="*/ 92 w 572"/>
                <a:gd name="T99" fmla="*/ 108 h 330"/>
                <a:gd name="T100" fmla="*/ 82 w 572"/>
                <a:gd name="T101" fmla="*/ 98 h 330"/>
                <a:gd name="T102" fmla="*/ 74 w 572"/>
                <a:gd name="T103" fmla="*/ 84 h 330"/>
                <a:gd name="T104" fmla="*/ 64 w 572"/>
                <a:gd name="T105" fmla="*/ 72 h 330"/>
                <a:gd name="T106" fmla="*/ 54 w 572"/>
                <a:gd name="T107" fmla="*/ 60 h 330"/>
                <a:gd name="T108" fmla="*/ 46 w 572"/>
                <a:gd name="T109" fmla="*/ 58 h 330"/>
                <a:gd name="T110" fmla="*/ 34 w 572"/>
                <a:gd name="T111" fmla="*/ 54 h 330"/>
                <a:gd name="T112" fmla="*/ 26 w 572"/>
                <a:gd name="T113" fmla="*/ 50 h 330"/>
                <a:gd name="T114" fmla="*/ 20 w 572"/>
                <a:gd name="T115" fmla="*/ 46 h 330"/>
                <a:gd name="T116" fmla="*/ 16 w 572"/>
                <a:gd name="T117" fmla="*/ 36 h 330"/>
                <a:gd name="T118" fmla="*/ 12 w 572"/>
                <a:gd name="T119" fmla="*/ 28 h 330"/>
                <a:gd name="T120" fmla="*/ 10 w 572"/>
                <a:gd name="T121" fmla="*/ 18 h 330"/>
                <a:gd name="T122" fmla="*/ 8 w 572"/>
                <a:gd name="T123" fmla="*/ 14 h 330"/>
                <a:gd name="T124" fmla="*/ 4 w 572"/>
                <a:gd name="T125" fmla="*/ 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" h="330">
                  <a:moveTo>
                    <a:pt x="0" y="0"/>
                  </a:moveTo>
                  <a:lnTo>
                    <a:pt x="8" y="2"/>
                  </a:lnTo>
                  <a:lnTo>
                    <a:pt x="48" y="2"/>
                  </a:lnTo>
                  <a:lnTo>
                    <a:pt x="58" y="2"/>
                  </a:lnTo>
                  <a:lnTo>
                    <a:pt x="74" y="2"/>
                  </a:lnTo>
                  <a:lnTo>
                    <a:pt x="98" y="4"/>
                  </a:lnTo>
                  <a:lnTo>
                    <a:pt x="120" y="4"/>
                  </a:lnTo>
                  <a:lnTo>
                    <a:pt x="158" y="4"/>
                  </a:lnTo>
                  <a:lnTo>
                    <a:pt x="158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230" y="4"/>
                  </a:lnTo>
                  <a:lnTo>
                    <a:pt x="274" y="4"/>
                  </a:lnTo>
                  <a:lnTo>
                    <a:pt x="346" y="4"/>
                  </a:lnTo>
                  <a:lnTo>
                    <a:pt x="354" y="4"/>
                  </a:lnTo>
                  <a:lnTo>
                    <a:pt x="354" y="14"/>
                  </a:lnTo>
                  <a:lnTo>
                    <a:pt x="354" y="20"/>
                  </a:lnTo>
                  <a:lnTo>
                    <a:pt x="352" y="68"/>
                  </a:lnTo>
                  <a:lnTo>
                    <a:pt x="386" y="68"/>
                  </a:lnTo>
                  <a:lnTo>
                    <a:pt x="386" y="100"/>
                  </a:lnTo>
                  <a:lnTo>
                    <a:pt x="390" y="100"/>
                  </a:lnTo>
                  <a:lnTo>
                    <a:pt x="392" y="106"/>
                  </a:lnTo>
                  <a:lnTo>
                    <a:pt x="396" y="106"/>
                  </a:lnTo>
                  <a:lnTo>
                    <a:pt x="396" y="112"/>
                  </a:lnTo>
                  <a:lnTo>
                    <a:pt x="402" y="112"/>
                  </a:lnTo>
                  <a:lnTo>
                    <a:pt x="402" y="116"/>
                  </a:lnTo>
                  <a:lnTo>
                    <a:pt x="406" y="116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32"/>
                  </a:lnTo>
                  <a:lnTo>
                    <a:pt x="448" y="134"/>
                  </a:lnTo>
                  <a:lnTo>
                    <a:pt x="448" y="138"/>
                  </a:lnTo>
                  <a:lnTo>
                    <a:pt x="448" y="144"/>
                  </a:lnTo>
                  <a:lnTo>
                    <a:pt x="448" y="166"/>
                  </a:lnTo>
                  <a:lnTo>
                    <a:pt x="470" y="164"/>
                  </a:lnTo>
                  <a:lnTo>
                    <a:pt x="470" y="196"/>
                  </a:lnTo>
                  <a:lnTo>
                    <a:pt x="482" y="196"/>
                  </a:lnTo>
                  <a:lnTo>
                    <a:pt x="486" y="196"/>
                  </a:lnTo>
                  <a:lnTo>
                    <a:pt x="492" y="198"/>
                  </a:lnTo>
                  <a:lnTo>
                    <a:pt x="514" y="198"/>
                  </a:lnTo>
                  <a:lnTo>
                    <a:pt x="514" y="218"/>
                  </a:lnTo>
                  <a:lnTo>
                    <a:pt x="514" y="224"/>
                  </a:lnTo>
                  <a:lnTo>
                    <a:pt x="514" y="230"/>
                  </a:lnTo>
                  <a:lnTo>
                    <a:pt x="532" y="228"/>
                  </a:lnTo>
                  <a:lnTo>
                    <a:pt x="542" y="228"/>
                  </a:lnTo>
                  <a:lnTo>
                    <a:pt x="548" y="228"/>
                  </a:lnTo>
                  <a:lnTo>
                    <a:pt x="548" y="234"/>
                  </a:lnTo>
                  <a:lnTo>
                    <a:pt x="546" y="244"/>
                  </a:lnTo>
                  <a:lnTo>
                    <a:pt x="546" y="260"/>
                  </a:lnTo>
                  <a:lnTo>
                    <a:pt x="562" y="260"/>
                  </a:lnTo>
                  <a:lnTo>
                    <a:pt x="564" y="260"/>
                  </a:lnTo>
                  <a:lnTo>
                    <a:pt x="568" y="260"/>
                  </a:lnTo>
                  <a:lnTo>
                    <a:pt x="568" y="266"/>
                  </a:lnTo>
                  <a:lnTo>
                    <a:pt x="572" y="266"/>
                  </a:lnTo>
                  <a:lnTo>
                    <a:pt x="572" y="282"/>
                  </a:lnTo>
                  <a:lnTo>
                    <a:pt x="572" y="286"/>
                  </a:lnTo>
                  <a:lnTo>
                    <a:pt x="572" y="304"/>
                  </a:lnTo>
                  <a:lnTo>
                    <a:pt x="572" y="308"/>
                  </a:lnTo>
                  <a:lnTo>
                    <a:pt x="572" y="312"/>
                  </a:lnTo>
                  <a:lnTo>
                    <a:pt x="572" y="316"/>
                  </a:lnTo>
                  <a:lnTo>
                    <a:pt x="572" y="324"/>
                  </a:lnTo>
                  <a:lnTo>
                    <a:pt x="572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6" y="330"/>
                  </a:lnTo>
                  <a:lnTo>
                    <a:pt x="554" y="330"/>
                  </a:lnTo>
                  <a:lnTo>
                    <a:pt x="546" y="324"/>
                  </a:lnTo>
                  <a:lnTo>
                    <a:pt x="540" y="322"/>
                  </a:lnTo>
                  <a:lnTo>
                    <a:pt x="536" y="318"/>
                  </a:lnTo>
                  <a:lnTo>
                    <a:pt x="534" y="316"/>
                  </a:lnTo>
                  <a:lnTo>
                    <a:pt x="530" y="312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18" y="308"/>
                  </a:lnTo>
                  <a:lnTo>
                    <a:pt x="516" y="306"/>
                  </a:lnTo>
                  <a:lnTo>
                    <a:pt x="512" y="304"/>
                  </a:lnTo>
                  <a:lnTo>
                    <a:pt x="512" y="304"/>
                  </a:lnTo>
                  <a:lnTo>
                    <a:pt x="510" y="304"/>
                  </a:lnTo>
                  <a:lnTo>
                    <a:pt x="506" y="304"/>
                  </a:lnTo>
                  <a:lnTo>
                    <a:pt x="502" y="302"/>
                  </a:lnTo>
                  <a:lnTo>
                    <a:pt x="500" y="302"/>
                  </a:lnTo>
                  <a:lnTo>
                    <a:pt x="496" y="302"/>
                  </a:lnTo>
                  <a:lnTo>
                    <a:pt x="490" y="302"/>
                  </a:lnTo>
                  <a:lnTo>
                    <a:pt x="482" y="298"/>
                  </a:lnTo>
                  <a:lnTo>
                    <a:pt x="480" y="298"/>
                  </a:lnTo>
                  <a:lnTo>
                    <a:pt x="474" y="296"/>
                  </a:lnTo>
                  <a:lnTo>
                    <a:pt x="472" y="294"/>
                  </a:lnTo>
                  <a:lnTo>
                    <a:pt x="470" y="292"/>
                  </a:lnTo>
                  <a:lnTo>
                    <a:pt x="468" y="292"/>
                  </a:lnTo>
                  <a:lnTo>
                    <a:pt x="466" y="292"/>
                  </a:lnTo>
                  <a:lnTo>
                    <a:pt x="464" y="290"/>
                  </a:lnTo>
                  <a:lnTo>
                    <a:pt x="462" y="290"/>
                  </a:lnTo>
                  <a:lnTo>
                    <a:pt x="460" y="288"/>
                  </a:lnTo>
                  <a:lnTo>
                    <a:pt x="458" y="282"/>
                  </a:lnTo>
                  <a:lnTo>
                    <a:pt x="456" y="282"/>
                  </a:lnTo>
                  <a:lnTo>
                    <a:pt x="454" y="280"/>
                  </a:lnTo>
                  <a:lnTo>
                    <a:pt x="450" y="278"/>
                  </a:lnTo>
                  <a:lnTo>
                    <a:pt x="448" y="278"/>
                  </a:lnTo>
                  <a:lnTo>
                    <a:pt x="444" y="280"/>
                  </a:lnTo>
                  <a:lnTo>
                    <a:pt x="440" y="280"/>
                  </a:lnTo>
                  <a:lnTo>
                    <a:pt x="440" y="278"/>
                  </a:lnTo>
                  <a:lnTo>
                    <a:pt x="440" y="278"/>
                  </a:lnTo>
                  <a:lnTo>
                    <a:pt x="438" y="276"/>
                  </a:lnTo>
                  <a:lnTo>
                    <a:pt x="434" y="272"/>
                  </a:lnTo>
                  <a:lnTo>
                    <a:pt x="430" y="274"/>
                  </a:lnTo>
                  <a:lnTo>
                    <a:pt x="428" y="272"/>
                  </a:lnTo>
                  <a:lnTo>
                    <a:pt x="424" y="272"/>
                  </a:lnTo>
                  <a:lnTo>
                    <a:pt x="420" y="272"/>
                  </a:lnTo>
                  <a:lnTo>
                    <a:pt x="416" y="270"/>
                  </a:lnTo>
                  <a:lnTo>
                    <a:pt x="414" y="270"/>
                  </a:lnTo>
                  <a:lnTo>
                    <a:pt x="412" y="268"/>
                  </a:lnTo>
                  <a:lnTo>
                    <a:pt x="408" y="266"/>
                  </a:lnTo>
                  <a:lnTo>
                    <a:pt x="406" y="264"/>
                  </a:lnTo>
                  <a:lnTo>
                    <a:pt x="400" y="262"/>
                  </a:lnTo>
                  <a:lnTo>
                    <a:pt x="398" y="260"/>
                  </a:lnTo>
                  <a:lnTo>
                    <a:pt x="396" y="260"/>
                  </a:lnTo>
                  <a:lnTo>
                    <a:pt x="394" y="258"/>
                  </a:lnTo>
                  <a:lnTo>
                    <a:pt x="390" y="256"/>
                  </a:lnTo>
                  <a:lnTo>
                    <a:pt x="390" y="254"/>
                  </a:lnTo>
                  <a:lnTo>
                    <a:pt x="386" y="254"/>
                  </a:lnTo>
                  <a:lnTo>
                    <a:pt x="386" y="252"/>
                  </a:lnTo>
                  <a:lnTo>
                    <a:pt x="386" y="252"/>
                  </a:lnTo>
                  <a:lnTo>
                    <a:pt x="384" y="252"/>
                  </a:lnTo>
                  <a:lnTo>
                    <a:pt x="380" y="252"/>
                  </a:lnTo>
                  <a:lnTo>
                    <a:pt x="378" y="254"/>
                  </a:lnTo>
                  <a:lnTo>
                    <a:pt x="376" y="254"/>
                  </a:lnTo>
                  <a:lnTo>
                    <a:pt x="374" y="256"/>
                  </a:lnTo>
                  <a:lnTo>
                    <a:pt x="372" y="258"/>
                  </a:lnTo>
                  <a:lnTo>
                    <a:pt x="368" y="258"/>
                  </a:lnTo>
                  <a:lnTo>
                    <a:pt x="368" y="260"/>
                  </a:lnTo>
                  <a:lnTo>
                    <a:pt x="368" y="262"/>
                  </a:lnTo>
                  <a:lnTo>
                    <a:pt x="366" y="264"/>
                  </a:lnTo>
                  <a:lnTo>
                    <a:pt x="364" y="264"/>
                  </a:lnTo>
                  <a:lnTo>
                    <a:pt x="362" y="264"/>
                  </a:lnTo>
                  <a:lnTo>
                    <a:pt x="360" y="266"/>
                  </a:lnTo>
                  <a:lnTo>
                    <a:pt x="360" y="268"/>
                  </a:lnTo>
                  <a:lnTo>
                    <a:pt x="358" y="270"/>
                  </a:lnTo>
                  <a:lnTo>
                    <a:pt x="358" y="270"/>
                  </a:lnTo>
                  <a:lnTo>
                    <a:pt x="356" y="274"/>
                  </a:lnTo>
                  <a:lnTo>
                    <a:pt x="354" y="276"/>
                  </a:lnTo>
                  <a:lnTo>
                    <a:pt x="356" y="278"/>
                  </a:lnTo>
                  <a:lnTo>
                    <a:pt x="356" y="278"/>
                  </a:lnTo>
                  <a:lnTo>
                    <a:pt x="354" y="280"/>
                  </a:lnTo>
                  <a:lnTo>
                    <a:pt x="352" y="282"/>
                  </a:lnTo>
                  <a:lnTo>
                    <a:pt x="350" y="282"/>
                  </a:lnTo>
                  <a:lnTo>
                    <a:pt x="346" y="284"/>
                  </a:lnTo>
                  <a:lnTo>
                    <a:pt x="344" y="284"/>
                  </a:lnTo>
                  <a:lnTo>
                    <a:pt x="342" y="284"/>
                  </a:lnTo>
                  <a:lnTo>
                    <a:pt x="342" y="284"/>
                  </a:lnTo>
                  <a:lnTo>
                    <a:pt x="340" y="284"/>
                  </a:lnTo>
                  <a:lnTo>
                    <a:pt x="338" y="284"/>
                  </a:lnTo>
                  <a:lnTo>
                    <a:pt x="336" y="284"/>
                  </a:lnTo>
                  <a:lnTo>
                    <a:pt x="336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0" y="284"/>
                  </a:lnTo>
                  <a:lnTo>
                    <a:pt x="328" y="286"/>
                  </a:lnTo>
                  <a:lnTo>
                    <a:pt x="326" y="286"/>
                  </a:lnTo>
                  <a:lnTo>
                    <a:pt x="324" y="288"/>
                  </a:lnTo>
                  <a:lnTo>
                    <a:pt x="322" y="288"/>
                  </a:lnTo>
                  <a:lnTo>
                    <a:pt x="320" y="288"/>
                  </a:lnTo>
                  <a:lnTo>
                    <a:pt x="318" y="290"/>
                  </a:lnTo>
                  <a:lnTo>
                    <a:pt x="314" y="288"/>
                  </a:lnTo>
                  <a:lnTo>
                    <a:pt x="312" y="286"/>
                  </a:lnTo>
                  <a:lnTo>
                    <a:pt x="310" y="290"/>
                  </a:lnTo>
                  <a:lnTo>
                    <a:pt x="310" y="294"/>
                  </a:lnTo>
                  <a:lnTo>
                    <a:pt x="312" y="298"/>
                  </a:lnTo>
                  <a:lnTo>
                    <a:pt x="314" y="298"/>
                  </a:lnTo>
                  <a:lnTo>
                    <a:pt x="316" y="300"/>
                  </a:lnTo>
                  <a:lnTo>
                    <a:pt x="316" y="302"/>
                  </a:lnTo>
                  <a:lnTo>
                    <a:pt x="318" y="304"/>
                  </a:lnTo>
                  <a:lnTo>
                    <a:pt x="320" y="306"/>
                  </a:lnTo>
                  <a:lnTo>
                    <a:pt x="320" y="310"/>
                  </a:lnTo>
                  <a:lnTo>
                    <a:pt x="320" y="310"/>
                  </a:lnTo>
                  <a:lnTo>
                    <a:pt x="322" y="310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0" y="322"/>
                  </a:lnTo>
                  <a:lnTo>
                    <a:pt x="320" y="324"/>
                  </a:lnTo>
                  <a:lnTo>
                    <a:pt x="320" y="326"/>
                  </a:lnTo>
                  <a:lnTo>
                    <a:pt x="318" y="328"/>
                  </a:lnTo>
                  <a:lnTo>
                    <a:pt x="316" y="328"/>
                  </a:lnTo>
                  <a:lnTo>
                    <a:pt x="314" y="324"/>
                  </a:lnTo>
                  <a:lnTo>
                    <a:pt x="314" y="322"/>
                  </a:lnTo>
                  <a:lnTo>
                    <a:pt x="312" y="320"/>
                  </a:lnTo>
                  <a:lnTo>
                    <a:pt x="310" y="320"/>
                  </a:lnTo>
                  <a:lnTo>
                    <a:pt x="308" y="318"/>
                  </a:lnTo>
                  <a:lnTo>
                    <a:pt x="304" y="314"/>
                  </a:lnTo>
                  <a:lnTo>
                    <a:pt x="302" y="312"/>
                  </a:lnTo>
                  <a:lnTo>
                    <a:pt x="300" y="310"/>
                  </a:lnTo>
                  <a:lnTo>
                    <a:pt x="298" y="308"/>
                  </a:lnTo>
                  <a:lnTo>
                    <a:pt x="296" y="308"/>
                  </a:lnTo>
                  <a:lnTo>
                    <a:pt x="292" y="306"/>
                  </a:lnTo>
                  <a:lnTo>
                    <a:pt x="290" y="304"/>
                  </a:lnTo>
                  <a:lnTo>
                    <a:pt x="280" y="298"/>
                  </a:lnTo>
                  <a:lnTo>
                    <a:pt x="278" y="296"/>
                  </a:lnTo>
                  <a:lnTo>
                    <a:pt x="274" y="296"/>
                  </a:lnTo>
                  <a:lnTo>
                    <a:pt x="268" y="296"/>
                  </a:lnTo>
                  <a:lnTo>
                    <a:pt x="260" y="294"/>
                  </a:lnTo>
                  <a:lnTo>
                    <a:pt x="250" y="300"/>
                  </a:lnTo>
                  <a:lnTo>
                    <a:pt x="248" y="298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4"/>
                  </a:lnTo>
                  <a:lnTo>
                    <a:pt x="234" y="306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28" y="304"/>
                  </a:lnTo>
                  <a:lnTo>
                    <a:pt x="226" y="304"/>
                  </a:lnTo>
                  <a:lnTo>
                    <a:pt x="224" y="304"/>
                  </a:lnTo>
                  <a:lnTo>
                    <a:pt x="224" y="306"/>
                  </a:lnTo>
                  <a:lnTo>
                    <a:pt x="222" y="306"/>
                  </a:lnTo>
                  <a:lnTo>
                    <a:pt x="220" y="304"/>
                  </a:lnTo>
                  <a:lnTo>
                    <a:pt x="220" y="306"/>
                  </a:lnTo>
                  <a:lnTo>
                    <a:pt x="218" y="306"/>
                  </a:lnTo>
                  <a:lnTo>
                    <a:pt x="218" y="306"/>
                  </a:lnTo>
                  <a:lnTo>
                    <a:pt x="214" y="302"/>
                  </a:lnTo>
                  <a:lnTo>
                    <a:pt x="216" y="298"/>
                  </a:lnTo>
                  <a:lnTo>
                    <a:pt x="216" y="294"/>
                  </a:lnTo>
                  <a:lnTo>
                    <a:pt x="218" y="292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20" y="280"/>
                  </a:lnTo>
                  <a:lnTo>
                    <a:pt x="220" y="278"/>
                  </a:lnTo>
                  <a:lnTo>
                    <a:pt x="220" y="274"/>
                  </a:lnTo>
                  <a:lnTo>
                    <a:pt x="220" y="270"/>
                  </a:lnTo>
                  <a:lnTo>
                    <a:pt x="220" y="270"/>
                  </a:lnTo>
                  <a:lnTo>
                    <a:pt x="220" y="266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20" y="260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20" y="254"/>
                  </a:lnTo>
                  <a:lnTo>
                    <a:pt x="220" y="250"/>
                  </a:lnTo>
                  <a:lnTo>
                    <a:pt x="218" y="248"/>
                  </a:lnTo>
                  <a:lnTo>
                    <a:pt x="218" y="246"/>
                  </a:lnTo>
                  <a:lnTo>
                    <a:pt x="218" y="244"/>
                  </a:lnTo>
                  <a:lnTo>
                    <a:pt x="216" y="242"/>
                  </a:lnTo>
                  <a:lnTo>
                    <a:pt x="214" y="240"/>
                  </a:lnTo>
                  <a:lnTo>
                    <a:pt x="214" y="238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8" y="236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206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2" y="234"/>
                  </a:lnTo>
                  <a:lnTo>
                    <a:pt x="202" y="232"/>
                  </a:lnTo>
                  <a:lnTo>
                    <a:pt x="200" y="232"/>
                  </a:lnTo>
                  <a:lnTo>
                    <a:pt x="200" y="230"/>
                  </a:lnTo>
                  <a:lnTo>
                    <a:pt x="196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2" y="228"/>
                  </a:lnTo>
                  <a:lnTo>
                    <a:pt x="192" y="228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86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76" y="232"/>
                  </a:lnTo>
                  <a:lnTo>
                    <a:pt x="176" y="230"/>
                  </a:lnTo>
                  <a:lnTo>
                    <a:pt x="174" y="230"/>
                  </a:lnTo>
                  <a:lnTo>
                    <a:pt x="174" y="230"/>
                  </a:lnTo>
                  <a:lnTo>
                    <a:pt x="172" y="228"/>
                  </a:lnTo>
                  <a:lnTo>
                    <a:pt x="172" y="228"/>
                  </a:lnTo>
                  <a:lnTo>
                    <a:pt x="172" y="228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68" y="226"/>
                  </a:lnTo>
                  <a:lnTo>
                    <a:pt x="168" y="224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64" y="224"/>
                  </a:lnTo>
                  <a:lnTo>
                    <a:pt x="164" y="222"/>
                  </a:lnTo>
                  <a:lnTo>
                    <a:pt x="162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0" y="220"/>
                  </a:lnTo>
                  <a:lnTo>
                    <a:pt x="160" y="220"/>
                  </a:lnTo>
                  <a:lnTo>
                    <a:pt x="158" y="220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18"/>
                  </a:lnTo>
                  <a:lnTo>
                    <a:pt x="156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46" y="212"/>
                  </a:lnTo>
                  <a:lnTo>
                    <a:pt x="146" y="210"/>
                  </a:lnTo>
                  <a:lnTo>
                    <a:pt x="146" y="208"/>
                  </a:lnTo>
                  <a:lnTo>
                    <a:pt x="142" y="206"/>
                  </a:lnTo>
                  <a:lnTo>
                    <a:pt x="140" y="204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8" y="198"/>
                  </a:lnTo>
                  <a:lnTo>
                    <a:pt x="140" y="198"/>
                  </a:lnTo>
                  <a:lnTo>
                    <a:pt x="140" y="198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0"/>
                  </a:lnTo>
                  <a:lnTo>
                    <a:pt x="142" y="190"/>
                  </a:lnTo>
                  <a:lnTo>
                    <a:pt x="142" y="188"/>
                  </a:lnTo>
                  <a:lnTo>
                    <a:pt x="142" y="188"/>
                  </a:lnTo>
                  <a:lnTo>
                    <a:pt x="144" y="184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6" y="178"/>
                  </a:lnTo>
                  <a:lnTo>
                    <a:pt x="148" y="176"/>
                  </a:lnTo>
                  <a:lnTo>
                    <a:pt x="148" y="174"/>
                  </a:lnTo>
                  <a:lnTo>
                    <a:pt x="148" y="172"/>
                  </a:lnTo>
                  <a:lnTo>
                    <a:pt x="148" y="172"/>
                  </a:lnTo>
                  <a:lnTo>
                    <a:pt x="148" y="170"/>
                  </a:lnTo>
                  <a:lnTo>
                    <a:pt x="150" y="166"/>
                  </a:lnTo>
                  <a:lnTo>
                    <a:pt x="150" y="166"/>
                  </a:lnTo>
                  <a:lnTo>
                    <a:pt x="150" y="162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2" y="158"/>
                  </a:lnTo>
                  <a:lnTo>
                    <a:pt x="152" y="160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50" y="162"/>
                  </a:lnTo>
                  <a:lnTo>
                    <a:pt x="152" y="166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50" y="174"/>
                  </a:lnTo>
                  <a:lnTo>
                    <a:pt x="150" y="174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50" y="176"/>
                  </a:lnTo>
                  <a:lnTo>
                    <a:pt x="150" y="176"/>
                  </a:lnTo>
                  <a:lnTo>
                    <a:pt x="152" y="176"/>
                  </a:lnTo>
                  <a:lnTo>
                    <a:pt x="154" y="174"/>
                  </a:lnTo>
                  <a:lnTo>
                    <a:pt x="154" y="174"/>
                  </a:lnTo>
                  <a:lnTo>
                    <a:pt x="156" y="174"/>
                  </a:lnTo>
                  <a:lnTo>
                    <a:pt x="156" y="174"/>
                  </a:lnTo>
                  <a:lnTo>
                    <a:pt x="154" y="174"/>
                  </a:lnTo>
                  <a:lnTo>
                    <a:pt x="154" y="172"/>
                  </a:lnTo>
                  <a:lnTo>
                    <a:pt x="154" y="172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58" y="172"/>
                  </a:lnTo>
                  <a:lnTo>
                    <a:pt x="158" y="170"/>
                  </a:lnTo>
                  <a:lnTo>
                    <a:pt x="160" y="170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68"/>
                  </a:lnTo>
                  <a:lnTo>
                    <a:pt x="156" y="166"/>
                  </a:lnTo>
                  <a:lnTo>
                    <a:pt x="154" y="166"/>
                  </a:lnTo>
                  <a:lnTo>
                    <a:pt x="154" y="166"/>
                  </a:lnTo>
                  <a:lnTo>
                    <a:pt x="154" y="162"/>
                  </a:lnTo>
                  <a:lnTo>
                    <a:pt x="152" y="160"/>
                  </a:lnTo>
                  <a:lnTo>
                    <a:pt x="152" y="160"/>
                  </a:lnTo>
                  <a:lnTo>
                    <a:pt x="152" y="158"/>
                  </a:lnTo>
                  <a:lnTo>
                    <a:pt x="152" y="156"/>
                  </a:lnTo>
                  <a:lnTo>
                    <a:pt x="150" y="156"/>
                  </a:lnTo>
                  <a:lnTo>
                    <a:pt x="150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8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2"/>
                  </a:lnTo>
                  <a:lnTo>
                    <a:pt x="150" y="150"/>
                  </a:lnTo>
                  <a:lnTo>
                    <a:pt x="148" y="148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2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4" y="136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0" y="132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4" y="130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18" y="126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2"/>
                  </a:lnTo>
                  <a:lnTo>
                    <a:pt x="104" y="122"/>
                  </a:lnTo>
                  <a:lnTo>
                    <a:pt x="104" y="120"/>
                  </a:lnTo>
                  <a:lnTo>
                    <a:pt x="102" y="118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8" y="106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6" y="102"/>
                  </a:lnTo>
                  <a:lnTo>
                    <a:pt x="84" y="100"/>
                  </a:lnTo>
                  <a:lnTo>
                    <a:pt x="82" y="98"/>
                  </a:lnTo>
                  <a:lnTo>
                    <a:pt x="82" y="98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8" y="94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5980112" y="4927606"/>
              <a:ext cx="1247775" cy="571500"/>
            </a:xfrm>
            <a:custGeom>
              <a:avLst/>
              <a:gdLst>
                <a:gd name="T0" fmla="*/ 10 w 786"/>
                <a:gd name="T1" fmla="*/ 2 h 360"/>
                <a:gd name="T2" fmla="*/ 70 w 786"/>
                <a:gd name="T3" fmla="*/ 2 h 360"/>
                <a:gd name="T4" fmla="*/ 168 w 786"/>
                <a:gd name="T5" fmla="*/ 2 h 360"/>
                <a:gd name="T6" fmla="*/ 264 w 786"/>
                <a:gd name="T7" fmla="*/ 2 h 360"/>
                <a:gd name="T8" fmla="*/ 394 w 786"/>
                <a:gd name="T9" fmla="*/ 2 h 360"/>
                <a:gd name="T10" fmla="*/ 490 w 786"/>
                <a:gd name="T11" fmla="*/ 2 h 360"/>
                <a:gd name="T12" fmla="*/ 526 w 786"/>
                <a:gd name="T13" fmla="*/ 2 h 360"/>
                <a:gd name="T14" fmla="*/ 592 w 786"/>
                <a:gd name="T15" fmla="*/ 2 h 360"/>
                <a:gd name="T16" fmla="*/ 610 w 786"/>
                <a:gd name="T17" fmla="*/ 2 h 360"/>
                <a:gd name="T18" fmla="*/ 648 w 786"/>
                <a:gd name="T19" fmla="*/ 4 h 360"/>
                <a:gd name="T20" fmla="*/ 692 w 786"/>
                <a:gd name="T21" fmla="*/ 0 h 360"/>
                <a:gd name="T22" fmla="*/ 714 w 786"/>
                <a:gd name="T23" fmla="*/ 0 h 360"/>
                <a:gd name="T24" fmla="*/ 776 w 786"/>
                <a:gd name="T25" fmla="*/ 32 h 360"/>
                <a:gd name="T26" fmla="*/ 786 w 786"/>
                <a:gd name="T27" fmla="*/ 54 h 360"/>
                <a:gd name="T28" fmla="*/ 782 w 786"/>
                <a:gd name="T29" fmla="*/ 78 h 360"/>
                <a:gd name="T30" fmla="*/ 782 w 786"/>
                <a:gd name="T31" fmla="*/ 128 h 360"/>
                <a:gd name="T32" fmla="*/ 782 w 786"/>
                <a:gd name="T33" fmla="*/ 170 h 360"/>
                <a:gd name="T34" fmla="*/ 782 w 786"/>
                <a:gd name="T35" fmla="*/ 186 h 360"/>
                <a:gd name="T36" fmla="*/ 782 w 786"/>
                <a:gd name="T37" fmla="*/ 202 h 360"/>
                <a:gd name="T38" fmla="*/ 782 w 786"/>
                <a:gd name="T39" fmla="*/ 218 h 360"/>
                <a:gd name="T40" fmla="*/ 782 w 786"/>
                <a:gd name="T41" fmla="*/ 234 h 360"/>
                <a:gd name="T42" fmla="*/ 782 w 786"/>
                <a:gd name="T43" fmla="*/ 250 h 360"/>
                <a:gd name="T44" fmla="*/ 780 w 786"/>
                <a:gd name="T45" fmla="*/ 260 h 360"/>
                <a:gd name="T46" fmla="*/ 780 w 786"/>
                <a:gd name="T47" fmla="*/ 280 h 360"/>
                <a:gd name="T48" fmla="*/ 782 w 786"/>
                <a:gd name="T49" fmla="*/ 356 h 360"/>
                <a:gd name="T50" fmla="*/ 738 w 786"/>
                <a:gd name="T51" fmla="*/ 356 h 360"/>
                <a:gd name="T52" fmla="*/ 488 w 786"/>
                <a:gd name="T53" fmla="*/ 358 h 360"/>
                <a:gd name="T54" fmla="*/ 382 w 786"/>
                <a:gd name="T55" fmla="*/ 358 h 360"/>
                <a:gd name="T56" fmla="*/ 290 w 786"/>
                <a:gd name="T57" fmla="*/ 344 h 360"/>
                <a:gd name="T58" fmla="*/ 248 w 786"/>
                <a:gd name="T59" fmla="*/ 336 h 360"/>
                <a:gd name="T60" fmla="*/ 232 w 786"/>
                <a:gd name="T61" fmla="*/ 328 h 360"/>
                <a:gd name="T62" fmla="*/ 220 w 786"/>
                <a:gd name="T63" fmla="*/ 328 h 360"/>
                <a:gd name="T64" fmla="*/ 220 w 786"/>
                <a:gd name="T65" fmla="*/ 310 h 360"/>
                <a:gd name="T66" fmla="*/ 220 w 786"/>
                <a:gd name="T67" fmla="*/ 284 h 360"/>
                <a:gd name="T68" fmla="*/ 216 w 786"/>
                <a:gd name="T69" fmla="*/ 264 h 360"/>
                <a:gd name="T70" fmla="*/ 210 w 786"/>
                <a:gd name="T71" fmla="*/ 258 h 360"/>
                <a:gd name="T72" fmla="*/ 196 w 786"/>
                <a:gd name="T73" fmla="*/ 232 h 360"/>
                <a:gd name="T74" fmla="*/ 180 w 786"/>
                <a:gd name="T75" fmla="*/ 226 h 360"/>
                <a:gd name="T76" fmla="*/ 162 w 786"/>
                <a:gd name="T77" fmla="*/ 216 h 360"/>
                <a:gd name="T78" fmla="*/ 134 w 786"/>
                <a:gd name="T79" fmla="*/ 194 h 360"/>
                <a:gd name="T80" fmla="*/ 118 w 786"/>
                <a:gd name="T81" fmla="*/ 162 h 360"/>
                <a:gd name="T82" fmla="*/ 96 w 786"/>
                <a:gd name="T83" fmla="*/ 136 h 360"/>
                <a:gd name="T84" fmla="*/ 60 w 786"/>
                <a:gd name="T85" fmla="*/ 120 h 360"/>
                <a:gd name="T86" fmla="*/ 50 w 786"/>
                <a:gd name="T87" fmla="*/ 114 h 360"/>
                <a:gd name="T88" fmla="*/ 44 w 786"/>
                <a:gd name="T89" fmla="*/ 104 h 360"/>
                <a:gd name="T90" fmla="*/ 34 w 786"/>
                <a:gd name="T91" fmla="*/ 98 h 360"/>
                <a:gd name="T92" fmla="*/ 2 w 786"/>
                <a:gd name="T93" fmla="*/ 18 h 360"/>
                <a:gd name="T94" fmla="*/ 2 w 786"/>
                <a:gd name="T95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6" h="360">
                  <a:moveTo>
                    <a:pt x="2" y="2"/>
                  </a:moveTo>
                  <a:lnTo>
                    <a:pt x="4" y="2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36" y="2"/>
                  </a:lnTo>
                  <a:lnTo>
                    <a:pt x="70" y="2"/>
                  </a:lnTo>
                  <a:lnTo>
                    <a:pt x="106" y="2"/>
                  </a:lnTo>
                  <a:lnTo>
                    <a:pt x="132" y="2"/>
                  </a:lnTo>
                  <a:lnTo>
                    <a:pt x="168" y="2"/>
                  </a:lnTo>
                  <a:lnTo>
                    <a:pt x="200" y="2"/>
                  </a:lnTo>
                  <a:lnTo>
                    <a:pt x="234" y="2"/>
                  </a:lnTo>
                  <a:lnTo>
                    <a:pt x="264" y="2"/>
                  </a:lnTo>
                  <a:lnTo>
                    <a:pt x="300" y="2"/>
                  </a:lnTo>
                  <a:lnTo>
                    <a:pt x="330" y="2"/>
                  </a:lnTo>
                  <a:lnTo>
                    <a:pt x="394" y="2"/>
                  </a:lnTo>
                  <a:lnTo>
                    <a:pt x="472" y="2"/>
                  </a:lnTo>
                  <a:lnTo>
                    <a:pt x="474" y="2"/>
                  </a:lnTo>
                  <a:lnTo>
                    <a:pt x="490" y="2"/>
                  </a:lnTo>
                  <a:lnTo>
                    <a:pt x="510" y="2"/>
                  </a:lnTo>
                  <a:lnTo>
                    <a:pt x="524" y="2"/>
                  </a:lnTo>
                  <a:lnTo>
                    <a:pt x="526" y="2"/>
                  </a:lnTo>
                  <a:lnTo>
                    <a:pt x="532" y="2"/>
                  </a:lnTo>
                  <a:lnTo>
                    <a:pt x="588" y="2"/>
                  </a:lnTo>
                  <a:lnTo>
                    <a:pt x="592" y="2"/>
                  </a:lnTo>
                  <a:lnTo>
                    <a:pt x="598" y="2"/>
                  </a:lnTo>
                  <a:lnTo>
                    <a:pt x="604" y="2"/>
                  </a:lnTo>
                  <a:lnTo>
                    <a:pt x="610" y="2"/>
                  </a:lnTo>
                  <a:lnTo>
                    <a:pt x="620" y="2"/>
                  </a:lnTo>
                  <a:lnTo>
                    <a:pt x="644" y="4"/>
                  </a:lnTo>
                  <a:lnTo>
                    <a:pt x="648" y="4"/>
                  </a:lnTo>
                  <a:lnTo>
                    <a:pt x="668" y="4"/>
                  </a:lnTo>
                  <a:lnTo>
                    <a:pt x="694" y="4"/>
                  </a:lnTo>
                  <a:lnTo>
                    <a:pt x="692" y="0"/>
                  </a:lnTo>
                  <a:lnTo>
                    <a:pt x="700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80" y="0"/>
                  </a:lnTo>
                  <a:lnTo>
                    <a:pt x="782" y="32"/>
                  </a:lnTo>
                  <a:lnTo>
                    <a:pt x="776" y="32"/>
                  </a:lnTo>
                  <a:lnTo>
                    <a:pt x="776" y="44"/>
                  </a:lnTo>
                  <a:lnTo>
                    <a:pt x="786" y="44"/>
                  </a:lnTo>
                  <a:lnTo>
                    <a:pt x="786" y="54"/>
                  </a:lnTo>
                  <a:lnTo>
                    <a:pt x="782" y="54"/>
                  </a:lnTo>
                  <a:lnTo>
                    <a:pt x="782" y="64"/>
                  </a:lnTo>
                  <a:lnTo>
                    <a:pt x="782" y="78"/>
                  </a:lnTo>
                  <a:lnTo>
                    <a:pt x="782" y="84"/>
                  </a:lnTo>
                  <a:lnTo>
                    <a:pt x="782" y="84"/>
                  </a:lnTo>
                  <a:lnTo>
                    <a:pt x="782" y="128"/>
                  </a:lnTo>
                  <a:lnTo>
                    <a:pt x="782" y="154"/>
                  </a:lnTo>
                  <a:lnTo>
                    <a:pt x="782" y="164"/>
                  </a:lnTo>
                  <a:lnTo>
                    <a:pt x="782" y="170"/>
                  </a:lnTo>
                  <a:lnTo>
                    <a:pt x="782" y="176"/>
                  </a:lnTo>
                  <a:lnTo>
                    <a:pt x="782" y="180"/>
                  </a:lnTo>
                  <a:lnTo>
                    <a:pt x="782" y="186"/>
                  </a:lnTo>
                  <a:lnTo>
                    <a:pt x="782" y="190"/>
                  </a:lnTo>
                  <a:lnTo>
                    <a:pt x="782" y="196"/>
                  </a:lnTo>
                  <a:lnTo>
                    <a:pt x="782" y="202"/>
                  </a:lnTo>
                  <a:lnTo>
                    <a:pt x="782" y="206"/>
                  </a:lnTo>
                  <a:lnTo>
                    <a:pt x="782" y="212"/>
                  </a:lnTo>
                  <a:lnTo>
                    <a:pt x="782" y="218"/>
                  </a:lnTo>
                  <a:lnTo>
                    <a:pt x="782" y="224"/>
                  </a:lnTo>
                  <a:lnTo>
                    <a:pt x="782" y="228"/>
                  </a:lnTo>
                  <a:lnTo>
                    <a:pt x="782" y="234"/>
                  </a:lnTo>
                  <a:lnTo>
                    <a:pt x="782" y="240"/>
                  </a:lnTo>
                  <a:lnTo>
                    <a:pt x="782" y="244"/>
                  </a:lnTo>
                  <a:lnTo>
                    <a:pt x="782" y="250"/>
                  </a:lnTo>
                  <a:lnTo>
                    <a:pt x="782" y="256"/>
                  </a:lnTo>
                  <a:lnTo>
                    <a:pt x="782" y="256"/>
                  </a:lnTo>
                  <a:lnTo>
                    <a:pt x="780" y="260"/>
                  </a:lnTo>
                  <a:lnTo>
                    <a:pt x="780" y="264"/>
                  </a:lnTo>
                  <a:lnTo>
                    <a:pt x="782" y="270"/>
                  </a:lnTo>
                  <a:lnTo>
                    <a:pt x="780" y="280"/>
                  </a:lnTo>
                  <a:lnTo>
                    <a:pt x="780" y="286"/>
                  </a:lnTo>
                  <a:lnTo>
                    <a:pt x="780" y="296"/>
                  </a:lnTo>
                  <a:lnTo>
                    <a:pt x="782" y="356"/>
                  </a:lnTo>
                  <a:lnTo>
                    <a:pt x="776" y="356"/>
                  </a:lnTo>
                  <a:lnTo>
                    <a:pt x="770" y="356"/>
                  </a:lnTo>
                  <a:lnTo>
                    <a:pt x="738" y="356"/>
                  </a:lnTo>
                  <a:lnTo>
                    <a:pt x="628" y="358"/>
                  </a:lnTo>
                  <a:lnTo>
                    <a:pt x="624" y="358"/>
                  </a:lnTo>
                  <a:lnTo>
                    <a:pt x="488" y="358"/>
                  </a:lnTo>
                  <a:lnTo>
                    <a:pt x="398" y="358"/>
                  </a:lnTo>
                  <a:lnTo>
                    <a:pt x="394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290" y="358"/>
                  </a:lnTo>
                  <a:lnTo>
                    <a:pt x="290" y="344"/>
                  </a:lnTo>
                  <a:lnTo>
                    <a:pt x="280" y="344"/>
                  </a:lnTo>
                  <a:lnTo>
                    <a:pt x="280" y="336"/>
                  </a:lnTo>
                  <a:lnTo>
                    <a:pt x="248" y="336"/>
                  </a:lnTo>
                  <a:lnTo>
                    <a:pt x="248" y="334"/>
                  </a:lnTo>
                  <a:lnTo>
                    <a:pt x="248" y="328"/>
                  </a:lnTo>
                  <a:lnTo>
                    <a:pt x="232" y="328"/>
                  </a:lnTo>
                  <a:lnTo>
                    <a:pt x="230" y="328"/>
                  </a:lnTo>
                  <a:lnTo>
                    <a:pt x="226" y="328"/>
                  </a:lnTo>
                  <a:lnTo>
                    <a:pt x="220" y="328"/>
                  </a:lnTo>
                  <a:lnTo>
                    <a:pt x="220" y="322"/>
                  </a:lnTo>
                  <a:lnTo>
                    <a:pt x="220" y="314"/>
                  </a:lnTo>
                  <a:lnTo>
                    <a:pt x="220" y="310"/>
                  </a:lnTo>
                  <a:lnTo>
                    <a:pt x="220" y="306"/>
                  </a:lnTo>
                  <a:lnTo>
                    <a:pt x="220" y="302"/>
                  </a:lnTo>
                  <a:lnTo>
                    <a:pt x="220" y="284"/>
                  </a:lnTo>
                  <a:lnTo>
                    <a:pt x="220" y="280"/>
                  </a:lnTo>
                  <a:lnTo>
                    <a:pt x="220" y="264"/>
                  </a:lnTo>
                  <a:lnTo>
                    <a:pt x="216" y="264"/>
                  </a:lnTo>
                  <a:lnTo>
                    <a:pt x="216" y="258"/>
                  </a:lnTo>
                  <a:lnTo>
                    <a:pt x="212" y="258"/>
                  </a:lnTo>
                  <a:lnTo>
                    <a:pt x="210" y="258"/>
                  </a:lnTo>
                  <a:lnTo>
                    <a:pt x="194" y="258"/>
                  </a:lnTo>
                  <a:lnTo>
                    <a:pt x="194" y="242"/>
                  </a:lnTo>
                  <a:lnTo>
                    <a:pt x="196" y="232"/>
                  </a:lnTo>
                  <a:lnTo>
                    <a:pt x="196" y="226"/>
                  </a:lnTo>
                  <a:lnTo>
                    <a:pt x="190" y="226"/>
                  </a:lnTo>
                  <a:lnTo>
                    <a:pt x="180" y="226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2" y="216"/>
                  </a:lnTo>
                  <a:lnTo>
                    <a:pt x="162" y="196"/>
                  </a:lnTo>
                  <a:lnTo>
                    <a:pt x="140" y="196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18" y="194"/>
                  </a:lnTo>
                  <a:lnTo>
                    <a:pt x="118" y="162"/>
                  </a:lnTo>
                  <a:lnTo>
                    <a:pt x="96" y="164"/>
                  </a:lnTo>
                  <a:lnTo>
                    <a:pt x="96" y="142"/>
                  </a:lnTo>
                  <a:lnTo>
                    <a:pt x="96" y="136"/>
                  </a:lnTo>
                  <a:lnTo>
                    <a:pt x="96" y="132"/>
                  </a:lnTo>
                  <a:lnTo>
                    <a:pt x="60" y="130"/>
                  </a:lnTo>
                  <a:lnTo>
                    <a:pt x="60" y="120"/>
                  </a:lnTo>
                  <a:lnTo>
                    <a:pt x="56" y="120"/>
                  </a:lnTo>
                  <a:lnTo>
                    <a:pt x="54" y="114"/>
                  </a:lnTo>
                  <a:lnTo>
                    <a:pt x="50" y="114"/>
                  </a:lnTo>
                  <a:lnTo>
                    <a:pt x="50" y="110"/>
                  </a:lnTo>
                  <a:lnTo>
                    <a:pt x="44" y="110"/>
                  </a:lnTo>
                  <a:lnTo>
                    <a:pt x="44" y="104"/>
                  </a:lnTo>
                  <a:lnTo>
                    <a:pt x="40" y="104"/>
                  </a:lnTo>
                  <a:lnTo>
                    <a:pt x="38" y="98"/>
                  </a:lnTo>
                  <a:lnTo>
                    <a:pt x="34" y="98"/>
                  </a:lnTo>
                  <a:lnTo>
                    <a:pt x="34" y="66"/>
                  </a:lnTo>
                  <a:lnTo>
                    <a:pt x="0" y="66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5751512" y="5324481"/>
              <a:ext cx="593725" cy="428625"/>
            </a:xfrm>
            <a:custGeom>
              <a:avLst/>
              <a:gdLst>
                <a:gd name="T0" fmla="*/ 374 w 374"/>
                <a:gd name="T1" fmla="*/ 250 h 270"/>
                <a:gd name="T2" fmla="*/ 362 w 374"/>
                <a:gd name="T3" fmla="*/ 270 h 270"/>
                <a:gd name="T4" fmla="*/ 354 w 374"/>
                <a:gd name="T5" fmla="*/ 266 h 270"/>
                <a:gd name="T6" fmla="*/ 344 w 374"/>
                <a:gd name="T7" fmla="*/ 262 h 270"/>
                <a:gd name="T8" fmla="*/ 336 w 374"/>
                <a:gd name="T9" fmla="*/ 256 h 270"/>
                <a:gd name="T10" fmla="*/ 324 w 374"/>
                <a:gd name="T11" fmla="*/ 254 h 270"/>
                <a:gd name="T12" fmla="*/ 314 w 374"/>
                <a:gd name="T13" fmla="*/ 254 h 270"/>
                <a:gd name="T14" fmla="*/ 298 w 374"/>
                <a:gd name="T15" fmla="*/ 258 h 270"/>
                <a:gd name="T16" fmla="*/ 292 w 374"/>
                <a:gd name="T17" fmla="*/ 262 h 270"/>
                <a:gd name="T18" fmla="*/ 282 w 374"/>
                <a:gd name="T19" fmla="*/ 260 h 270"/>
                <a:gd name="T20" fmla="*/ 276 w 374"/>
                <a:gd name="T21" fmla="*/ 256 h 270"/>
                <a:gd name="T22" fmla="*/ 260 w 374"/>
                <a:gd name="T23" fmla="*/ 254 h 270"/>
                <a:gd name="T24" fmla="*/ 252 w 374"/>
                <a:gd name="T25" fmla="*/ 258 h 270"/>
                <a:gd name="T26" fmla="*/ 242 w 374"/>
                <a:gd name="T27" fmla="*/ 258 h 270"/>
                <a:gd name="T28" fmla="*/ 236 w 374"/>
                <a:gd name="T29" fmla="*/ 252 h 270"/>
                <a:gd name="T30" fmla="*/ 224 w 374"/>
                <a:gd name="T31" fmla="*/ 248 h 270"/>
                <a:gd name="T32" fmla="*/ 210 w 374"/>
                <a:gd name="T33" fmla="*/ 244 h 270"/>
                <a:gd name="T34" fmla="*/ 204 w 374"/>
                <a:gd name="T35" fmla="*/ 240 h 270"/>
                <a:gd name="T36" fmla="*/ 194 w 374"/>
                <a:gd name="T37" fmla="*/ 238 h 270"/>
                <a:gd name="T38" fmla="*/ 184 w 374"/>
                <a:gd name="T39" fmla="*/ 238 h 270"/>
                <a:gd name="T40" fmla="*/ 172 w 374"/>
                <a:gd name="T41" fmla="*/ 238 h 270"/>
                <a:gd name="T42" fmla="*/ 154 w 374"/>
                <a:gd name="T43" fmla="*/ 234 h 270"/>
                <a:gd name="T44" fmla="*/ 142 w 374"/>
                <a:gd name="T45" fmla="*/ 234 h 270"/>
                <a:gd name="T46" fmla="*/ 124 w 374"/>
                <a:gd name="T47" fmla="*/ 236 h 270"/>
                <a:gd name="T48" fmla="*/ 114 w 374"/>
                <a:gd name="T49" fmla="*/ 234 h 270"/>
                <a:gd name="T50" fmla="*/ 106 w 374"/>
                <a:gd name="T51" fmla="*/ 238 h 270"/>
                <a:gd name="T52" fmla="*/ 96 w 374"/>
                <a:gd name="T53" fmla="*/ 238 h 270"/>
                <a:gd name="T54" fmla="*/ 76 w 374"/>
                <a:gd name="T55" fmla="*/ 242 h 270"/>
                <a:gd name="T56" fmla="*/ 66 w 374"/>
                <a:gd name="T57" fmla="*/ 244 h 270"/>
                <a:gd name="T58" fmla="*/ 60 w 374"/>
                <a:gd name="T59" fmla="*/ 242 h 270"/>
                <a:gd name="T60" fmla="*/ 56 w 374"/>
                <a:gd name="T61" fmla="*/ 228 h 270"/>
                <a:gd name="T62" fmla="*/ 48 w 374"/>
                <a:gd name="T63" fmla="*/ 216 h 270"/>
                <a:gd name="T64" fmla="*/ 32 w 374"/>
                <a:gd name="T65" fmla="*/ 204 h 270"/>
                <a:gd name="T66" fmla="*/ 20 w 374"/>
                <a:gd name="T67" fmla="*/ 202 h 270"/>
                <a:gd name="T68" fmla="*/ 12 w 374"/>
                <a:gd name="T69" fmla="*/ 202 h 270"/>
                <a:gd name="T70" fmla="*/ 10 w 374"/>
                <a:gd name="T71" fmla="*/ 198 h 270"/>
                <a:gd name="T72" fmla="*/ 6 w 374"/>
                <a:gd name="T73" fmla="*/ 196 h 270"/>
                <a:gd name="T74" fmla="*/ 8 w 374"/>
                <a:gd name="T75" fmla="*/ 190 h 270"/>
                <a:gd name="T76" fmla="*/ 10 w 374"/>
                <a:gd name="T77" fmla="*/ 184 h 270"/>
                <a:gd name="T78" fmla="*/ 18 w 374"/>
                <a:gd name="T79" fmla="*/ 162 h 270"/>
                <a:gd name="T80" fmla="*/ 20 w 374"/>
                <a:gd name="T81" fmla="*/ 146 h 270"/>
                <a:gd name="T82" fmla="*/ 14 w 374"/>
                <a:gd name="T83" fmla="*/ 136 h 270"/>
                <a:gd name="T84" fmla="*/ 10 w 374"/>
                <a:gd name="T85" fmla="*/ 130 h 270"/>
                <a:gd name="T86" fmla="*/ 16 w 374"/>
                <a:gd name="T87" fmla="*/ 110 h 270"/>
                <a:gd name="T88" fmla="*/ 14 w 374"/>
                <a:gd name="T89" fmla="*/ 88 h 270"/>
                <a:gd name="T90" fmla="*/ 8 w 374"/>
                <a:gd name="T91" fmla="*/ 78 h 270"/>
                <a:gd name="T92" fmla="*/ 0 w 374"/>
                <a:gd name="T93" fmla="*/ 76 h 270"/>
                <a:gd name="T94" fmla="*/ 2 w 374"/>
                <a:gd name="T95" fmla="*/ 66 h 270"/>
                <a:gd name="T96" fmla="*/ 12 w 374"/>
                <a:gd name="T97" fmla="*/ 52 h 270"/>
                <a:gd name="T98" fmla="*/ 32 w 374"/>
                <a:gd name="T99" fmla="*/ 50 h 270"/>
                <a:gd name="T100" fmla="*/ 82 w 374"/>
                <a:gd name="T101" fmla="*/ 52 h 270"/>
                <a:gd name="T102" fmla="*/ 106 w 374"/>
                <a:gd name="T103" fmla="*/ 72 h 270"/>
                <a:gd name="T104" fmla="*/ 112 w 374"/>
                <a:gd name="T105" fmla="*/ 58 h 270"/>
                <a:gd name="T106" fmla="*/ 106 w 374"/>
                <a:gd name="T107" fmla="*/ 36 h 270"/>
                <a:gd name="T108" fmla="*/ 128 w 374"/>
                <a:gd name="T109" fmla="*/ 32 h 270"/>
                <a:gd name="T110" fmla="*/ 148 w 374"/>
                <a:gd name="T111" fmla="*/ 26 h 270"/>
                <a:gd name="T112" fmla="*/ 160 w 374"/>
                <a:gd name="T113" fmla="*/ 8 h 270"/>
                <a:gd name="T114" fmla="*/ 182 w 374"/>
                <a:gd name="T115" fmla="*/ 2 h 270"/>
                <a:gd name="T116" fmla="*/ 212 w 374"/>
                <a:gd name="T117" fmla="*/ 20 h 270"/>
                <a:gd name="T118" fmla="*/ 242 w 374"/>
                <a:gd name="T119" fmla="*/ 26 h 270"/>
                <a:gd name="T120" fmla="*/ 266 w 374"/>
                <a:gd name="T121" fmla="*/ 44 h 270"/>
                <a:gd name="T122" fmla="*/ 308 w 374"/>
                <a:gd name="T123" fmla="*/ 54 h 270"/>
                <a:gd name="T124" fmla="*/ 360 w 374"/>
                <a:gd name="T125" fmla="*/ 7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" h="270">
                  <a:moveTo>
                    <a:pt x="364" y="78"/>
                  </a:moveTo>
                  <a:lnTo>
                    <a:pt x="370" y="78"/>
                  </a:lnTo>
                  <a:lnTo>
                    <a:pt x="374" y="78"/>
                  </a:lnTo>
                  <a:lnTo>
                    <a:pt x="374" y="98"/>
                  </a:lnTo>
                  <a:lnTo>
                    <a:pt x="374" y="104"/>
                  </a:lnTo>
                  <a:lnTo>
                    <a:pt x="374" y="122"/>
                  </a:lnTo>
                  <a:lnTo>
                    <a:pt x="374" y="138"/>
                  </a:lnTo>
                  <a:lnTo>
                    <a:pt x="374" y="176"/>
                  </a:lnTo>
                  <a:lnTo>
                    <a:pt x="374" y="246"/>
                  </a:lnTo>
                  <a:lnTo>
                    <a:pt x="374" y="248"/>
                  </a:lnTo>
                  <a:lnTo>
                    <a:pt x="374" y="250"/>
                  </a:lnTo>
                  <a:lnTo>
                    <a:pt x="370" y="250"/>
                  </a:lnTo>
                  <a:lnTo>
                    <a:pt x="370" y="254"/>
                  </a:lnTo>
                  <a:lnTo>
                    <a:pt x="372" y="256"/>
                  </a:lnTo>
                  <a:lnTo>
                    <a:pt x="372" y="258"/>
                  </a:lnTo>
                  <a:lnTo>
                    <a:pt x="372" y="258"/>
                  </a:lnTo>
                  <a:lnTo>
                    <a:pt x="372" y="262"/>
                  </a:lnTo>
                  <a:lnTo>
                    <a:pt x="370" y="264"/>
                  </a:lnTo>
                  <a:lnTo>
                    <a:pt x="368" y="264"/>
                  </a:lnTo>
                  <a:lnTo>
                    <a:pt x="366" y="266"/>
                  </a:lnTo>
                  <a:lnTo>
                    <a:pt x="364" y="268"/>
                  </a:lnTo>
                  <a:lnTo>
                    <a:pt x="362" y="270"/>
                  </a:lnTo>
                  <a:lnTo>
                    <a:pt x="362" y="270"/>
                  </a:lnTo>
                  <a:lnTo>
                    <a:pt x="362" y="268"/>
                  </a:lnTo>
                  <a:lnTo>
                    <a:pt x="362" y="268"/>
                  </a:lnTo>
                  <a:lnTo>
                    <a:pt x="360" y="268"/>
                  </a:lnTo>
                  <a:lnTo>
                    <a:pt x="360" y="266"/>
                  </a:lnTo>
                  <a:lnTo>
                    <a:pt x="360" y="266"/>
                  </a:lnTo>
                  <a:lnTo>
                    <a:pt x="360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6" y="266"/>
                  </a:lnTo>
                  <a:lnTo>
                    <a:pt x="354" y="266"/>
                  </a:lnTo>
                  <a:lnTo>
                    <a:pt x="354" y="266"/>
                  </a:lnTo>
                  <a:lnTo>
                    <a:pt x="352" y="266"/>
                  </a:lnTo>
                  <a:lnTo>
                    <a:pt x="350" y="264"/>
                  </a:lnTo>
                  <a:lnTo>
                    <a:pt x="350" y="264"/>
                  </a:lnTo>
                  <a:lnTo>
                    <a:pt x="350" y="264"/>
                  </a:lnTo>
                  <a:lnTo>
                    <a:pt x="348" y="262"/>
                  </a:lnTo>
                  <a:lnTo>
                    <a:pt x="348" y="262"/>
                  </a:lnTo>
                  <a:lnTo>
                    <a:pt x="346" y="262"/>
                  </a:lnTo>
                  <a:lnTo>
                    <a:pt x="346" y="262"/>
                  </a:lnTo>
                  <a:lnTo>
                    <a:pt x="344" y="262"/>
                  </a:lnTo>
                  <a:lnTo>
                    <a:pt x="344" y="262"/>
                  </a:lnTo>
                  <a:lnTo>
                    <a:pt x="344" y="260"/>
                  </a:lnTo>
                  <a:lnTo>
                    <a:pt x="344" y="260"/>
                  </a:lnTo>
                  <a:lnTo>
                    <a:pt x="342" y="260"/>
                  </a:lnTo>
                  <a:lnTo>
                    <a:pt x="342" y="260"/>
                  </a:lnTo>
                  <a:lnTo>
                    <a:pt x="342" y="260"/>
                  </a:lnTo>
                  <a:lnTo>
                    <a:pt x="340" y="258"/>
                  </a:lnTo>
                  <a:lnTo>
                    <a:pt x="338" y="258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38" y="256"/>
                  </a:lnTo>
                  <a:lnTo>
                    <a:pt x="336" y="256"/>
                  </a:lnTo>
                  <a:lnTo>
                    <a:pt x="336" y="256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4" y="256"/>
                  </a:lnTo>
                  <a:lnTo>
                    <a:pt x="332" y="256"/>
                  </a:lnTo>
                  <a:lnTo>
                    <a:pt x="330" y="256"/>
                  </a:lnTo>
                  <a:lnTo>
                    <a:pt x="328" y="254"/>
                  </a:lnTo>
                  <a:lnTo>
                    <a:pt x="326" y="254"/>
                  </a:lnTo>
                  <a:lnTo>
                    <a:pt x="326" y="254"/>
                  </a:lnTo>
                  <a:lnTo>
                    <a:pt x="326" y="254"/>
                  </a:lnTo>
                  <a:lnTo>
                    <a:pt x="324" y="254"/>
                  </a:lnTo>
                  <a:lnTo>
                    <a:pt x="324" y="254"/>
                  </a:lnTo>
                  <a:lnTo>
                    <a:pt x="322" y="254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6" y="254"/>
                  </a:lnTo>
                  <a:lnTo>
                    <a:pt x="316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4"/>
                  </a:lnTo>
                  <a:lnTo>
                    <a:pt x="310" y="254"/>
                  </a:lnTo>
                  <a:lnTo>
                    <a:pt x="310" y="254"/>
                  </a:lnTo>
                  <a:lnTo>
                    <a:pt x="308" y="254"/>
                  </a:lnTo>
                  <a:lnTo>
                    <a:pt x="306" y="254"/>
                  </a:lnTo>
                  <a:lnTo>
                    <a:pt x="306" y="254"/>
                  </a:lnTo>
                  <a:lnTo>
                    <a:pt x="304" y="254"/>
                  </a:lnTo>
                  <a:lnTo>
                    <a:pt x="300" y="256"/>
                  </a:lnTo>
                  <a:lnTo>
                    <a:pt x="298" y="256"/>
                  </a:lnTo>
                  <a:lnTo>
                    <a:pt x="298" y="258"/>
                  </a:lnTo>
                  <a:lnTo>
                    <a:pt x="298" y="258"/>
                  </a:lnTo>
                  <a:lnTo>
                    <a:pt x="298" y="258"/>
                  </a:lnTo>
                  <a:lnTo>
                    <a:pt x="298" y="258"/>
                  </a:lnTo>
                  <a:lnTo>
                    <a:pt x="298" y="260"/>
                  </a:lnTo>
                  <a:lnTo>
                    <a:pt x="298" y="260"/>
                  </a:lnTo>
                  <a:lnTo>
                    <a:pt x="298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6" y="260"/>
                  </a:lnTo>
                  <a:lnTo>
                    <a:pt x="294" y="262"/>
                  </a:lnTo>
                  <a:lnTo>
                    <a:pt x="294" y="262"/>
                  </a:lnTo>
                  <a:lnTo>
                    <a:pt x="292" y="262"/>
                  </a:lnTo>
                  <a:lnTo>
                    <a:pt x="292" y="262"/>
                  </a:lnTo>
                  <a:lnTo>
                    <a:pt x="290" y="262"/>
                  </a:lnTo>
                  <a:lnTo>
                    <a:pt x="290" y="262"/>
                  </a:lnTo>
                  <a:lnTo>
                    <a:pt x="290" y="262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4" y="262"/>
                  </a:lnTo>
                  <a:lnTo>
                    <a:pt x="284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0" y="260"/>
                  </a:lnTo>
                  <a:lnTo>
                    <a:pt x="280" y="260"/>
                  </a:lnTo>
                  <a:lnTo>
                    <a:pt x="280" y="258"/>
                  </a:lnTo>
                  <a:lnTo>
                    <a:pt x="280" y="258"/>
                  </a:lnTo>
                  <a:lnTo>
                    <a:pt x="278" y="258"/>
                  </a:lnTo>
                  <a:lnTo>
                    <a:pt x="278" y="258"/>
                  </a:lnTo>
                  <a:lnTo>
                    <a:pt x="276" y="258"/>
                  </a:lnTo>
                  <a:lnTo>
                    <a:pt x="276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70" y="254"/>
                  </a:lnTo>
                  <a:lnTo>
                    <a:pt x="270" y="254"/>
                  </a:lnTo>
                  <a:lnTo>
                    <a:pt x="266" y="254"/>
                  </a:lnTo>
                  <a:lnTo>
                    <a:pt x="266" y="254"/>
                  </a:lnTo>
                  <a:lnTo>
                    <a:pt x="264" y="254"/>
                  </a:lnTo>
                  <a:lnTo>
                    <a:pt x="264" y="254"/>
                  </a:lnTo>
                  <a:lnTo>
                    <a:pt x="262" y="254"/>
                  </a:lnTo>
                  <a:lnTo>
                    <a:pt x="262" y="254"/>
                  </a:lnTo>
                  <a:lnTo>
                    <a:pt x="260" y="254"/>
                  </a:lnTo>
                  <a:lnTo>
                    <a:pt x="260" y="254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6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6"/>
                  </a:lnTo>
                  <a:lnTo>
                    <a:pt x="252" y="256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50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40" y="254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38" y="25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0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26" y="248"/>
                  </a:lnTo>
                  <a:lnTo>
                    <a:pt x="224" y="248"/>
                  </a:lnTo>
                  <a:lnTo>
                    <a:pt x="224" y="248"/>
                  </a:lnTo>
                  <a:lnTo>
                    <a:pt x="222" y="248"/>
                  </a:lnTo>
                  <a:lnTo>
                    <a:pt x="222" y="248"/>
                  </a:lnTo>
                  <a:lnTo>
                    <a:pt x="220" y="248"/>
                  </a:lnTo>
                  <a:lnTo>
                    <a:pt x="220" y="24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6" y="246"/>
                  </a:lnTo>
                  <a:lnTo>
                    <a:pt x="214" y="244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08" y="242"/>
                  </a:lnTo>
                  <a:lnTo>
                    <a:pt x="208" y="242"/>
                  </a:lnTo>
                  <a:lnTo>
                    <a:pt x="208" y="242"/>
                  </a:lnTo>
                  <a:lnTo>
                    <a:pt x="206" y="242"/>
                  </a:lnTo>
                  <a:lnTo>
                    <a:pt x="206" y="242"/>
                  </a:lnTo>
                  <a:lnTo>
                    <a:pt x="206" y="240"/>
                  </a:lnTo>
                  <a:lnTo>
                    <a:pt x="206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2" y="238"/>
                  </a:lnTo>
                  <a:lnTo>
                    <a:pt x="202" y="238"/>
                  </a:lnTo>
                  <a:lnTo>
                    <a:pt x="202" y="238"/>
                  </a:lnTo>
                  <a:lnTo>
                    <a:pt x="200" y="238"/>
                  </a:lnTo>
                  <a:lnTo>
                    <a:pt x="200" y="238"/>
                  </a:lnTo>
                  <a:lnTo>
                    <a:pt x="198" y="238"/>
                  </a:lnTo>
                  <a:lnTo>
                    <a:pt x="198" y="238"/>
                  </a:lnTo>
                  <a:lnTo>
                    <a:pt x="196" y="240"/>
                  </a:lnTo>
                  <a:lnTo>
                    <a:pt x="196" y="240"/>
                  </a:lnTo>
                  <a:lnTo>
                    <a:pt x="196" y="240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4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2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78" y="238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2" y="238"/>
                  </a:lnTo>
                  <a:lnTo>
                    <a:pt x="170" y="236"/>
                  </a:lnTo>
                  <a:lnTo>
                    <a:pt x="170" y="236"/>
                  </a:lnTo>
                  <a:lnTo>
                    <a:pt x="168" y="236"/>
                  </a:lnTo>
                  <a:lnTo>
                    <a:pt x="166" y="234"/>
                  </a:lnTo>
                  <a:lnTo>
                    <a:pt x="162" y="234"/>
                  </a:lnTo>
                  <a:lnTo>
                    <a:pt x="160" y="234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0" y="234"/>
                  </a:lnTo>
                  <a:lnTo>
                    <a:pt x="150" y="234"/>
                  </a:lnTo>
                  <a:lnTo>
                    <a:pt x="148" y="234"/>
                  </a:lnTo>
                  <a:lnTo>
                    <a:pt x="148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2" y="236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6" y="234"/>
                  </a:lnTo>
                  <a:lnTo>
                    <a:pt x="134" y="234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28" y="236"/>
                  </a:lnTo>
                  <a:lnTo>
                    <a:pt x="126" y="236"/>
                  </a:lnTo>
                  <a:lnTo>
                    <a:pt x="124" y="236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2" y="236"/>
                  </a:lnTo>
                  <a:lnTo>
                    <a:pt x="120" y="236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16" y="236"/>
                  </a:lnTo>
                  <a:lnTo>
                    <a:pt x="116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2" y="234"/>
                  </a:lnTo>
                  <a:lnTo>
                    <a:pt x="112" y="236"/>
                  </a:lnTo>
                  <a:lnTo>
                    <a:pt x="112" y="236"/>
                  </a:lnTo>
                  <a:lnTo>
                    <a:pt x="112" y="236"/>
                  </a:lnTo>
                  <a:lnTo>
                    <a:pt x="110" y="236"/>
                  </a:lnTo>
                  <a:lnTo>
                    <a:pt x="110" y="236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38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100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6" y="238"/>
                  </a:lnTo>
                  <a:lnTo>
                    <a:pt x="96" y="238"/>
                  </a:lnTo>
                  <a:lnTo>
                    <a:pt x="94" y="240"/>
                  </a:lnTo>
                  <a:lnTo>
                    <a:pt x="92" y="240"/>
                  </a:lnTo>
                  <a:lnTo>
                    <a:pt x="90" y="240"/>
                  </a:lnTo>
                  <a:lnTo>
                    <a:pt x="88" y="240"/>
                  </a:lnTo>
                  <a:lnTo>
                    <a:pt x="88" y="240"/>
                  </a:lnTo>
                  <a:lnTo>
                    <a:pt x="86" y="240"/>
                  </a:lnTo>
                  <a:lnTo>
                    <a:pt x="84" y="240"/>
                  </a:lnTo>
                  <a:lnTo>
                    <a:pt x="80" y="240"/>
                  </a:lnTo>
                  <a:lnTo>
                    <a:pt x="78" y="240"/>
                  </a:lnTo>
                  <a:lnTo>
                    <a:pt x="78" y="240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2" y="242"/>
                  </a:lnTo>
                  <a:lnTo>
                    <a:pt x="70" y="242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4"/>
                  </a:lnTo>
                  <a:lnTo>
                    <a:pt x="66" y="244"/>
                  </a:lnTo>
                  <a:lnTo>
                    <a:pt x="66" y="244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2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58" y="232"/>
                  </a:lnTo>
                  <a:lnTo>
                    <a:pt x="58" y="230"/>
                  </a:lnTo>
                  <a:lnTo>
                    <a:pt x="56" y="230"/>
                  </a:lnTo>
                  <a:lnTo>
                    <a:pt x="56" y="228"/>
                  </a:lnTo>
                  <a:lnTo>
                    <a:pt x="54" y="228"/>
                  </a:lnTo>
                  <a:lnTo>
                    <a:pt x="54" y="226"/>
                  </a:lnTo>
                  <a:lnTo>
                    <a:pt x="54" y="226"/>
                  </a:lnTo>
                  <a:lnTo>
                    <a:pt x="52" y="226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2" y="222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48" y="216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4" y="212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36" y="208"/>
                  </a:lnTo>
                  <a:lnTo>
                    <a:pt x="34" y="208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32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28" y="202"/>
                  </a:lnTo>
                  <a:lnTo>
                    <a:pt x="28" y="202"/>
                  </a:lnTo>
                  <a:lnTo>
                    <a:pt x="26" y="202"/>
                  </a:lnTo>
                  <a:lnTo>
                    <a:pt x="24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18" y="202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6" y="204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2" y="202"/>
                  </a:lnTo>
                  <a:lnTo>
                    <a:pt x="12" y="202"/>
                  </a:lnTo>
                  <a:lnTo>
                    <a:pt x="12" y="202"/>
                  </a:lnTo>
                  <a:lnTo>
                    <a:pt x="12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10" y="184"/>
                  </a:lnTo>
                  <a:lnTo>
                    <a:pt x="10" y="184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6" y="168"/>
                  </a:lnTo>
                  <a:lnTo>
                    <a:pt x="16" y="16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58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2" y="148"/>
                  </a:lnTo>
                  <a:lnTo>
                    <a:pt x="20" y="148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2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6" y="112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28" y="52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52" y="42"/>
                  </a:lnTo>
                  <a:lnTo>
                    <a:pt x="60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2" y="46"/>
                  </a:lnTo>
                  <a:lnTo>
                    <a:pt x="82" y="52"/>
                  </a:lnTo>
                  <a:lnTo>
                    <a:pt x="84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2" y="58"/>
                  </a:lnTo>
                  <a:lnTo>
                    <a:pt x="94" y="6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70"/>
                  </a:lnTo>
                  <a:lnTo>
                    <a:pt x="106" y="72"/>
                  </a:lnTo>
                  <a:lnTo>
                    <a:pt x="108" y="76"/>
                  </a:lnTo>
                  <a:lnTo>
                    <a:pt x="110" y="76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0"/>
                  </a:lnTo>
                  <a:lnTo>
                    <a:pt x="114" y="68"/>
                  </a:lnTo>
                  <a:lnTo>
                    <a:pt x="114" y="66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2" y="54"/>
                  </a:lnTo>
                  <a:lnTo>
                    <a:pt x="110" y="52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06" y="46"/>
                  </a:lnTo>
                  <a:lnTo>
                    <a:pt x="104" y="46"/>
                  </a:lnTo>
                  <a:lnTo>
                    <a:pt x="102" y="42"/>
                  </a:lnTo>
                  <a:lnTo>
                    <a:pt x="102" y="38"/>
                  </a:lnTo>
                  <a:lnTo>
                    <a:pt x="104" y="34"/>
                  </a:lnTo>
                  <a:lnTo>
                    <a:pt x="106" y="36"/>
                  </a:lnTo>
                  <a:lnTo>
                    <a:pt x="110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2" y="32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0" y="32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6" y="24"/>
                  </a:lnTo>
                  <a:lnTo>
                    <a:pt x="148" y="22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60" y="10"/>
                  </a:lnTo>
                  <a:lnTo>
                    <a:pt x="160" y="8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6" y="4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2" y="0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2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86" y="6"/>
                  </a:lnTo>
                  <a:lnTo>
                    <a:pt x="188" y="8"/>
                  </a:lnTo>
                  <a:lnTo>
                    <a:pt x="190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200" y="14"/>
                  </a:lnTo>
                  <a:lnTo>
                    <a:pt x="204" y="16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12" y="20"/>
                  </a:lnTo>
                  <a:lnTo>
                    <a:pt x="216" y="20"/>
                  </a:lnTo>
                  <a:lnTo>
                    <a:pt x="220" y="20"/>
                  </a:lnTo>
                  <a:lnTo>
                    <a:pt x="222" y="22"/>
                  </a:lnTo>
                  <a:lnTo>
                    <a:pt x="226" y="20"/>
                  </a:lnTo>
                  <a:lnTo>
                    <a:pt x="230" y="24"/>
                  </a:lnTo>
                  <a:lnTo>
                    <a:pt x="232" y="26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6" y="28"/>
                  </a:lnTo>
                  <a:lnTo>
                    <a:pt x="240" y="26"/>
                  </a:lnTo>
                  <a:lnTo>
                    <a:pt x="242" y="26"/>
                  </a:lnTo>
                  <a:lnTo>
                    <a:pt x="246" y="28"/>
                  </a:lnTo>
                  <a:lnTo>
                    <a:pt x="248" y="30"/>
                  </a:lnTo>
                  <a:lnTo>
                    <a:pt x="250" y="30"/>
                  </a:lnTo>
                  <a:lnTo>
                    <a:pt x="252" y="36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8" y="40"/>
                  </a:lnTo>
                  <a:lnTo>
                    <a:pt x="260" y="40"/>
                  </a:lnTo>
                  <a:lnTo>
                    <a:pt x="262" y="40"/>
                  </a:lnTo>
                  <a:lnTo>
                    <a:pt x="264" y="42"/>
                  </a:lnTo>
                  <a:lnTo>
                    <a:pt x="266" y="44"/>
                  </a:lnTo>
                  <a:lnTo>
                    <a:pt x="272" y="46"/>
                  </a:lnTo>
                  <a:lnTo>
                    <a:pt x="274" y="46"/>
                  </a:lnTo>
                  <a:lnTo>
                    <a:pt x="282" y="50"/>
                  </a:lnTo>
                  <a:lnTo>
                    <a:pt x="288" y="50"/>
                  </a:lnTo>
                  <a:lnTo>
                    <a:pt x="292" y="50"/>
                  </a:lnTo>
                  <a:lnTo>
                    <a:pt x="294" y="50"/>
                  </a:lnTo>
                  <a:lnTo>
                    <a:pt x="298" y="52"/>
                  </a:lnTo>
                  <a:lnTo>
                    <a:pt x="302" y="52"/>
                  </a:lnTo>
                  <a:lnTo>
                    <a:pt x="304" y="52"/>
                  </a:lnTo>
                  <a:lnTo>
                    <a:pt x="304" y="52"/>
                  </a:lnTo>
                  <a:lnTo>
                    <a:pt x="308" y="54"/>
                  </a:lnTo>
                  <a:lnTo>
                    <a:pt x="310" y="56"/>
                  </a:lnTo>
                  <a:lnTo>
                    <a:pt x="314" y="58"/>
                  </a:lnTo>
                  <a:lnTo>
                    <a:pt x="316" y="58"/>
                  </a:lnTo>
                  <a:lnTo>
                    <a:pt x="322" y="60"/>
                  </a:lnTo>
                  <a:lnTo>
                    <a:pt x="326" y="64"/>
                  </a:lnTo>
                  <a:lnTo>
                    <a:pt x="328" y="66"/>
                  </a:lnTo>
                  <a:lnTo>
                    <a:pt x="332" y="70"/>
                  </a:lnTo>
                  <a:lnTo>
                    <a:pt x="338" y="72"/>
                  </a:lnTo>
                  <a:lnTo>
                    <a:pt x="346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4" y="78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6326187" y="5448306"/>
              <a:ext cx="409575" cy="495300"/>
            </a:xfrm>
            <a:custGeom>
              <a:avLst/>
              <a:gdLst>
                <a:gd name="T0" fmla="*/ 62 w 258"/>
                <a:gd name="T1" fmla="*/ 8 h 312"/>
                <a:gd name="T2" fmla="*/ 176 w 258"/>
                <a:gd name="T3" fmla="*/ 30 h 312"/>
                <a:gd name="T4" fmla="*/ 202 w 258"/>
                <a:gd name="T5" fmla="*/ 86 h 312"/>
                <a:gd name="T6" fmla="*/ 222 w 258"/>
                <a:gd name="T7" fmla="*/ 138 h 312"/>
                <a:gd name="T8" fmla="*/ 248 w 258"/>
                <a:gd name="T9" fmla="*/ 242 h 312"/>
                <a:gd name="T10" fmla="*/ 224 w 258"/>
                <a:gd name="T11" fmla="*/ 268 h 312"/>
                <a:gd name="T12" fmla="*/ 190 w 258"/>
                <a:gd name="T13" fmla="*/ 284 h 312"/>
                <a:gd name="T14" fmla="*/ 156 w 258"/>
                <a:gd name="T15" fmla="*/ 308 h 312"/>
                <a:gd name="T16" fmla="*/ 152 w 258"/>
                <a:gd name="T17" fmla="*/ 306 h 312"/>
                <a:gd name="T18" fmla="*/ 144 w 258"/>
                <a:gd name="T19" fmla="*/ 304 h 312"/>
                <a:gd name="T20" fmla="*/ 140 w 258"/>
                <a:gd name="T21" fmla="*/ 302 h 312"/>
                <a:gd name="T22" fmla="*/ 136 w 258"/>
                <a:gd name="T23" fmla="*/ 298 h 312"/>
                <a:gd name="T24" fmla="*/ 128 w 258"/>
                <a:gd name="T25" fmla="*/ 298 h 312"/>
                <a:gd name="T26" fmla="*/ 122 w 258"/>
                <a:gd name="T27" fmla="*/ 294 h 312"/>
                <a:gd name="T28" fmla="*/ 122 w 258"/>
                <a:gd name="T29" fmla="*/ 294 h 312"/>
                <a:gd name="T30" fmla="*/ 120 w 258"/>
                <a:gd name="T31" fmla="*/ 292 h 312"/>
                <a:gd name="T32" fmla="*/ 118 w 258"/>
                <a:gd name="T33" fmla="*/ 290 h 312"/>
                <a:gd name="T34" fmla="*/ 116 w 258"/>
                <a:gd name="T35" fmla="*/ 290 h 312"/>
                <a:gd name="T36" fmla="*/ 110 w 258"/>
                <a:gd name="T37" fmla="*/ 290 h 312"/>
                <a:gd name="T38" fmla="*/ 108 w 258"/>
                <a:gd name="T39" fmla="*/ 288 h 312"/>
                <a:gd name="T40" fmla="*/ 108 w 258"/>
                <a:gd name="T41" fmla="*/ 290 h 312"/>
                <a:gd name="T42" fmla="*/ 108 w 258"/>
                <a:gd name="T43" fmla="*/ 290 h 312"/>
                <a:gd name="T44" fmla="*/ 112 w 258"/>
                <a:gd name="T45" fmla="*/ 292 h 312"/>
                <a:gd name="T46" fmla="*/ 116 w 258"/>
                <a:gd name="T47" fmla="*/ 292 h 312"/>
                <a:gd name="T48" fmla="*/ 116 w 258"/>
                <a:gd name="T49" fmla="*/ 292 h 312"/>
                <a:gd name="T50" fmla="*/ 110 w 258"/>
                <a:gd name="T51" fmla="*/ 294 h 312"/>
                <a:gd name="T52" fmla="*/ 100 w 258"/>
                <a:gd name="T53" fmla="*/ 286 h 312"/>
                <a:gd name="T54" fmla="*/ 90 w 258"/>
                <a:gd name="T55" fmla="*/ 278 h 312"/>
                <a:gd name="T56" fmla="*/ 84 w 258"/>
                <a:gd name="T57" fmla="*/ 276 h 312"/>
                <a:gd name="T58" fmla="*/ 84 w 258"/>
                <a:gd name="T59" fmla="*/ 274 h 312"/>
                <a:gd name="T60" fmla="*/ 82 w 258"/>
                <a:gd name="T61" fmla="*/ 274 h 312"/>
                <a:gd name="T62" fmla="*/ 80 w 258"/>
                <a:gd name="T63" fmla="*/ 272 h 312"/>
                <a:gd name="T64" fmla="*/ 80 w 258"/>
                <a:gd name="T65" fmla="*/ 268 h 312"/>
                <a:gd name="T66" fmla="*/ 76 w 258"/>
                <a:gd name="T67" fmla="*/ 268 h 312"/>
                <a:gd name="T68" fmla="*/ 70 w 258"/>
                <a:gd name="T69" fmla="*/ 252 h 312"/>
                <a:gd name="T70" fmla="*/ 66 w 258"/>
                <a:gd name="T71" fmla="*/ 240 h 312"/>
                <a:gd name="T72" fmla="*/ 66 w 258"/>
                <a:gd name="T73" fmla="*/ 238 h 312"/>
                <a:gd name="T74" fmla="*/ 68 w 258"/>
                <a:gd name="T75" fmla="*/ 240 h 312"/>
                <a:gd name="T76" fmla="*/ 64 w 258"/>
                <a:gd name="T77" fmla="*/ 234 h 312"/>
                <a:gd name="T78" fmla="*/ 56 w 258"/>
                <a:gd name="T79" fmla="*/ 228 h 312"/>
                <a:gd name="T80" fmla="*/ 50 w 258"/>
                <a:gd name="T81" fmla="*/ 226 h 312"/>
                <a:gd name="T82" fmla="*/ 42 w 258"/>
                <a:gd name="T83" fmla="*/ 222 h 312"/>
                <a:gd name="T84" fmla="*/ 36 w 258"/>
                <a:gd name="T85" fmla="*/ 214 h 312"/>
                <a:gd name="T86" fmla="*/ 30 w 258"/>
                <a:gd name="T87" fmla="*/ 214 h 312"/>
                <a:gd name="T88" fmla="*/ 26 w 258"/>
                <a:gd name="T89" fmla="*/ 210 h 312"/>
                <a:gd name="T90" fmla="*/ 20 w 258"/>
                <a:gd name="T91" fmla="*/ 206 h 312"/>
                <a:gd name="T92" fmla="*/ 14 w 258"/>
                <a:gd name="T93" fmla="*/ 200 h 312"/>
                <a:gd name="T94" fmla="*/ 10 w 258"/>
                <a:gd name="T95" fmla="*/ 198 h 312"/>
                <a:gd name="T96" fmla="*/ 4 w 258"/>
                <a:gd name="T97" fmla="*/ 192 h 312"/>
                <a:gd name="T98" fmla="*/ 0 w 258"/>
                <a:gd name="T99" fmla="*/ 192 h 312"/>
                <a:gd name="T100" fmla="*/ 8 w 258"/>
                <a:gd name="T101" fmla="*/ 186 h 312"/>
                <a:gd name="T102" fmla="*/ 8 w 258"/>
                <a:gd name="T103" fmla="*/ 172 h 312"/>
                <a:gd name="T104" fmla="*/ 12 w 258"/>
                <a:gd name="T105" fmla="*/ 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312">
                  <a:moveTo>
                    <a:pt x="12" y="0"/>
                  </a:moveTo>
                  <a:lnTo>
                    <a:pt x="1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62" y="8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72" y="30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76" y="30"/>
                  </a:lnTo>
                  <a:lnTo>
                    <a:pt x="180" y="30"/>
                  </a:lnTo>
                  <a:lnTo>
                    <a:pt x="184" y="40"/>
                  </a:lnTo>
                  <a:lnTo>
                    <a:pt x="196" y="72"/>
                  </a:lnTo>
                  <a:lnTo>
                    <a:pt x="196" y="74"/>
                  </a:lnTo>
                  <a:lnTo>
                    <a:pt x="198" y="78"/>
                  </a:lnTo>
                  <a:lnTo>
                    <a:pt x="202" y="86"/>
                  </a:lnTo>
                  <a:lnTo>
                    <a:pt x="210" y="106"/>
                  </a:lnTo>
                  <a:lnTo>
                    <a:pt x="210" y="110"/>
                  </a:lnTo>
                  <a:lnTo>
                    <a:pt x="214" y="120"/>
                  </a:lnTo>
                  <a:lnTo>
                    <a:pt x="216" y="120"/>
                  </a:lnTo>
                  <a:lnTo>
                    <a:pt x="220" y="132"/>
                  </a:lnTo>
                  <a:lnTo>
                    <a:pt x="222" y="138"/>
                  </a:lnTo>
                  <a:lnTo>
                    <a:pt x="226" y="148"/>
                  </a:lnTo>
                  <a:lnTo>
                    <a:pt x="258" y="222"/>
                  </a:lnTo>
                  <a:lnTo>
                    <a:pt x="258" y="226"/>
                  </a:lnTo>
                  <a:lnTo>
                    <a:pt x="258" y="232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48" y="268"/>
                  </a:lnTo>
                  <a:lnTo>
                    <a:pt x="236" y="268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8"/>
                  </a:lnTo>
                  <a:lnTo>
                    <a:pt x="224" y="268"/>
                  </a:lnTo>
                  <a:lnTo>
                    <a:pt x="224" y="268"/>
                  </a:lnTo>
                  <a:lnTo>
                    <a:pt x="212" y="268"/>
                  </a:lnTo>
                  <a:lnTo>
                    <a:pt x="192" y="282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90" y="284"/>
                  </a:lnTo>
                  <a:lnTo>
                    <a:pt x="166" y="302"/>
                  </a:lnTo>
                  <a:lnTo>
                    <a:pt x="164" y="312"/>
                  </a:lnTo>
                  <a:lnTo>
                    <a:pt x="162" y="312"/>
                  </a:lnTo>
                  <a:lnTo>
                    <a:pt x="160" y="310"/>
                  </a:lnTo>
                  <a:lnTo>
                    <a:pt x="158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54" y="308"/>
                  </a:lnTo>
                  <a:lnTo>
                    <a:pt x="154" y="308"/>
                  </a:lnTo>
                  <a:lnTo>
                    <a:pt x="152" y="308"/>
                  </a:lnTo>
                  <a:lnTo>
                    <a:pt x="152" y="306"/>
                  </a:lnTo>
                  <a:lnTo>
                    <a:pt x="150" y="306"/>
                  </a:lnTo>
                  <a:lnTo>
                    <a:pt x="150" y="306"/>
                  </a:lnTo>
                  <a:lnTo>
                    <a:pt x="148" y="306"/>
                  </a:lnTo>
                  <a:lnTo>
                    <a:pt x="146" y="304"/>
                  </a:lnTo>
                  <a:lnTo>
                    <a:pt x="146" y="304"/>
                  </a:lnTo>
                  <a:lnTo>
                    <a:pt x="144" y="304"/>
                  </a:lnTo>
                  <a:lnTo>
                    <a:pt x="144" y="304"/>
                  </a:lnTo>
                  <a:lnTo>
                    <a:pt x="144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0" y="302"/>
                  </a:lnTo>
                  <a:lnTo>
                    <a:pt x="140" y="302"/>
                  </a:lnTo>
                  <a:lnTo>
                    <a:pt x="140" y="302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0" y="298"/>
                  </a:lnTo>
                  <a:lnTo>
                    <a:pt x="130" y="298"/>
                  </a:lnTo>
                  <a:lnTo>
                    <a:pt x="130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6" y="296"/>
                  </a:lnTo>
                  <a:lnTo>
                    <a:pt x="124" y="296"/>
                  </a:lnTo>
                  <a:lnTo>
                    <a:pt x="124" y="296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20" y="294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4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2"/>
                  </a:lnTo>
                  <a:lnTo>
                    <a:pt x="120" y="290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6" y="29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2" y="290"/>
                  </a:lnTo>
                  <a:lnTo>
                    <a:pt x="112" y="290"/>
                  </a:lnTo>
                  <a:lnTo>
                    <a:pt x="110" y="290"/>
                  </a:lnTo>
                  <a:lnTo>
                    <a:pt x="110" y="290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108" y="290"/>
                  </a:lnTo>
                  <a:lnTo>
                    <a:pt x="106" y="290"/>
                  </a:lnTo>
                  <a:lnTo>
                    <a:pt x="106" y="288"/>
                  </a:lnTo>
                  <a:lnTo>
                    <a:pt x="104" y="290"/>
                  </a:lnTo>
                  <a:lnTo>
                    <a:pt x="108" y="290"/>
                  </a:lnTo>
                  <a:lnTo>
                    <a:pt x="108" y="290"/>
                  </a:lnTo>
                  <a:lnTo>
                    <a:pt x="108" y="290"/>
                  </a:lnTo>
                  <a:lnTo>
                    <a:pt x="108" y="290"/>
                  </a:lnTo>
                  <a:lnTo>
                    <a:pt x="110" y="290"/>
                  </a:lnTo>
                  <a:lnTo>
                    <a:pt x="110" y="290"/>
                  </a:lnTo>
                  <a:lnTo>
                    <a:pt x="110" y="292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4" y="292"/>
                  </a:lnTo>
                  <a:lnTo>
                    <a:pt x="114" y="292"/>
                  </a:lnTo>
                  <a:lnTo>
                    <a:pt x="114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8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4" y="294"/>
                  </a:lnTo>
                  <a:lnTo>
                    <a:pt x="114" y="294"/>
                  </a:lnTo>
                  <a:lnTo>
                    <a:pt x="112" y="294"/>
                  </a:lnTo>
                  <a:lnTo>
                    <a:pt x="110" y="294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2" y="288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6" y="284"/>
                  </a:lnTo>
                  <a:lnTo>
                    <a:pt x="96" y="284"/>
                  </a:lnTo>
                  <a:lnTo>
                    <a:pt x="94" y="282"/>
                  </a:lnTo>
                  <a:lnTo>
                    <a:pt x="92" y="280"/>
                  </a:lnTo>
                  <a:lnTo>
                    <a:pt x="90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6" y="276"/>
                  </a:lnTo>
                  <a:lnTo>
                    <a:pt x="84" y="276"/>
                  </a:lnTo>
                  <a:lnTo>
                    <a:pt x="84" y="276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84" y="274"/>
                  </a:lnTo>
                  <a:lnTo>
                    <a:pt x="84" y="276"/>
                  </a:lnTo>
                  <a:lnTo>
                    <a:pt x="86" y="274"/>
                  </a:lnTo>
                  <a:lnTo>
                    <a:pt x="84" y="274"/>
                  </a:lnTo>
                  <a:lnTo>
                    <a:pt x="84" y="274"/>
                  </a:lnTo>
                  <a:lnTo>
                    <a:pt x="84" y="272"/>
                  </a:lnTo>
                  <a:lnTo>
                    <a:pt x="82" y="272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80" y="276"/>
                  </a:lnTo>
                  <a:lnTo>
                    <a:pt x="80" y="274"/>
                  </a:lnTo>
                  <a:lnTo>
                    <a:pt x="80" y="272"/>
                  </a:lnTo>
                  <a:lnTo>
                    <a:pt x="78" y="272"/>
                  </a:lnTo>
                  <a:lnTo>
                    <a:pt x="78" y="270"/>
                  </a:lnTo>
                  <a:lnTo>
                    <a:pt x="78" y="270"/>
                  </a:lnTo>
                  <a:lnTo>
                    <a:pt x="80" y="270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78" y="270"/>
                  </a:lnTo>
                  <a:lnTo>
                    <a:pt x="78" y="270"/>
                  </a:lnTo>
                  <a:lnTo>
                    <a:pt x="76" y="268"/>
                  </a:lnTo>
                  <a:lnTo>
                    <a:pt x="76" y="266"/>
                  </a:lnTo>
                  <a:lnTo>
                    <a:pt x="74" y="264"/>
                  </a:lnTo>
                  <a:lnTo>
                    <a:pt x="72" y="260"/>
                  </a:lnTo>
                  <a:lnTo>
                    <a:pt x="72" y="256"/>
                  </a:lnTo>
                  <a:lnTo>
                    <a:pt x="70" y="254"/>
                  </a:lnTo>
                  <a:lnTo>
                    <a:pt x="70" y="252"/>
                  </a:lnTo>
                  <a:lnTo>
                    <a:pt x="68" y="252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66" y="244"/>
                  </a:lnTo>
                  <a:lnTo>
                    <a:pt x="66" y="242"/>
                  </a:lnTo>
                  <a:lnTo>
                    <a:pt x="66" y="240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40"/>
                  </a:lnTo>
                  <a:lnTo>
                    <a:pt x="66" y="240"/>
                  </a:lnTo>
                  <a:lnTo>
                    <a:pt x="66" y="240"/>
                  </a:lnTo>
                  <a:lnTo>
                    <a:pt x="66" y="240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4" y="236"/>
                  </a:lnTo>
                  <a:lnTo>
                    <a:pt x="64" y="234"/>
                  </a:lnTo>
                  <a:lnTo>
                    <a:pt x="64" y="234"/>
                  </a:lnTo>
                  <a:lnTo>
                    <a:pt x="62" y="232"/>
                  </a:lnTo>
                  <a:lnTo>
                    <a:pt x="62" y="230"/>
                  </a:lnTo>
                  <a:lnTo>
                    <a:pt x="60" y="230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6" y="228"/>
                  </a:lnTo>
                  <a:lnTo>
                    <a:pt x="56" y="230"/>
                  </a:lnTo>
                  <a:lnTo>
                    <a:pt x="54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28"/>
                  </a:lnTo>
                  <a:lnTo>
                    <a:pt x="50" y="226"/>
                  </a:lnTo>
                  <a:lnTo>
                    <a:pt x="48" y="226"/>
                  </a:lnTo>
                  <a:lnTo>
                    <a:pt x="46" y="226"/>
                  </a:lnTo>
                  <a:lnTo>
                    <a:pt x="46" y="224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42" y="222"/>
                  </a:lnTo>
                  <a:lnTo>
                    <a:pt x="42" y="220"/>
                  </a:lnTo>
                  <a:lnTo>
                    <a:pt x="42" y="220"/>
                  </a:lnTo>
                  <a:lnTo>
                    <a:pt x="40" y="218"/>
                  </a:lnTo>
                  <a:lnTo>
                    <a:pt x="40" y="218"/>
                  </a:lnTo>
                  <a:lnTo>
                    <a:pt x="38" y="216"/>
                  </a:lnTo>
                  <a:lnTo>
                    <a:pt x="36" y="214"/>
                  </a:lnTo>
                  <a:lnTo>
                    <a:pt x="34" y="214"/>
                  </a:lnTo>
                  <a:lnTo>
                    <a:pt x="34" y="214"/>
                  </a:lnTo>
                  <a:lnTo>
                    <a:pt x="32" y="212"/>
                  </a:lnTo>
                  <a:lnTo>
                    <a:pt x="32" y="212"/>
                  </a:lnTo>
                  <a:lnTo>
                    <a:pt x="30" y="214"/>
                  </a:lnTo>
                  <a:lnTo>
                    <a:pt x="30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8" y="212"/>
                  </a:lnTo>
                  <a:lnTo>
                    <a:pt x="26" y="212"/>
                  </a:lnTo>
                  <a:lnTo>
                    <a:pt x="26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20" y="206"/>
                  </a:lnTo>
                  <a:lnTo>
                    <a:pt x="20" y="204"/>
                  </a:lnTo>
                  <a:lnTo>
                    <a:pt x="18" y="204"/>
                  </a:lnTo>
                  <a:lnTo>
                    <a:pt x="18" y="202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8" y="196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6" y="194"/>
                  </a:lnTo>
                  <a:lnTo>
                    <a:pt x="6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0"/>
                  </a:lnTo>
                  <a:lnTo>
                    <a:pt x="4" y="188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0" y="184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78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2" y="98"/>
                  </a:lnTo>
                  <a:lnTo>
                    <a:pt x="12" y="60"/>
                  </a:lnTo>
                  <a:lnTo>
                    <a:pt x="12" y="44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6586537" y="5492756"/>
              <a:ext cx="628650" cy="647700"/>
            </a:xfrm>
            <a:custGeom>
              <a:avLst/>
              <a:gdLst>
                <a:gd name="T0" fmla="*/ 388 w 396"/>
                <a:gd name="T1" fmla="*/ 48 h 408"/>
                <a:gd name="T2" fmla="*/ 396 w 396"/>
                <a:gd name="T3" fmla="*/ 196 h 408"/>
                <a:gd name="T4" fmla="*/ 358 w 396"/>
                <a:gd name="T5" fmla="*/ 292 h 408"/>
                <a:gd name="T6" fmla="*/ 354 w 396"/>
                <a:gd name="T7" fmla="*/ 320 h 408"/>
                <a:gd name="T8" fmla="*/ 284 w 396"/>
                <a:gd name="T9" fmla="*/ 344 h 408"/>
                <a:gd name="T10" fmla="*/ 268 w 396"/>
                <a:gd name="T11" fmla="*/ 362 h 408"/>
                <a:gd name="T12" fmla="*/ 260 w 396"/>
                <a:gd name="T13" fmla="*/ 388 h 408"/>
                <a:gd name="T14" fmla="*/ 252 w 396"/>
                <a:gd name="T15" fmla="*/ 388 h 408"/>
                <a:gd name="T16" fmla="*/ 250 w 396"/>
                <a:gd name="T17" fmla="*/ 388 h 408"/>
                <a:gd name="T18" fmla="*/ 250 w 396"/>
                <a:gd name="T19" fmla="*/ 392 h 408"/>
                <a:gd name="T20" fmla="*/ 246 w 396"/>
                <a:gd name="T21" fmla="*/ 390 h 408"/>
                <a:gd name="T22" fmla="*/ 230 w 396"/>
                <a:gd name="T23" fmla="*/ 388 h 408"/>
                <a:gd name="T24" fmla="*/ 226 w 396"/>
                <a:gd name="T25" fmla="*/ 396 h 408"/>
                <a:gd name="T26" fmla="*/ 226 w 396"/>
                <a:gd name="T27" fmla="*/ 394 h 408"/>
                <a:gd name="T28" fmla="*/ 224 w 396"/>
                <a:gd name="T29" fmla="*/ 390 h 408"/>
                <a:gd name="T30" fmla="*/ 220 w 396"/>
                <a:gd name="T31" fmla="*/ 384 h 408"/>
                <a:gd name="T32" fmla="*/ 212 w 396"/>
                <a:gd name="T33" fmla="*/ 384 h 408"/>
                <a:gd name="T34" fmla="*/ 208 w 396"/>
                <a:gd name="T35" fmla="*/ 386 h 408"/>
                <a:gd name="T36" fmla="*/ 206 w 396"/>
                <a:gd name="T37" fmla="*/ 388 h 408"/>
                <a:gd name="T38" fmla="*/ 204 w 396"/>
                <a:gd name="T39" fmla="*/ 386 h 408"/>
                <a:gd name="T40" fmla="*/ 204 w 396"/>
                <a:gd name="T41" fmla="*/ 390 h 408"/>
                <a:gd name="T42" fmla="*/ 200 w 396"/>
                <a:gd name="T43" fmla="*/ 390 h 408"/>
                <a:gd name="T44" fmla="*/ 204 w 396"/>
                <a:gd name="T45" fmla="*/ 392 h 408"/>
                <a:gd name="T46" fmla="*/ 204 w 396"/>
                <a:gd name="T47" fmla="*/ 398 h 408"/>
                <a:gd name="T48" fmla="*/ 204 w 396"/>
                <a:gd name="T49" fmla="*/ 402 h 408"/>
                <a:gd name="T50" fmla="*/ 204 w 396"/>
                <a:gd name="T51" fmla="*/ 404 h 408"/>
                <a:gd name="T52" fmla="*/ 202 w 396"/>
                <a:gd name="T53" fmla="*/ 404 h 408"/>
                <a:gd name="T54" fmla="*/ 200 w 396"/>
                <a:gd name="T55" fmla="*/ 408 h 408"/>
                <a:gd name="T56" fmla="*/ 198 w 396"/>
                <a:gd name="T57" fmla="*/ 406 h 408"/>
                <a:gd name="T58" fmla="*/ 192 w 396"/>
                <a:gd name="T59" fmla="*/ 406 h 408"/>
                <a:gd name="T60" fmla="*/ 184 w 396"/>
                <a:gd name="T61" fmla="*/ 400 h 408"/>
                <a:gd name="T62" fmla="*/ 180 w 396"/>
                <a:gd name="T63" fmla="*/ 398 h 408"/>
                <a:gd name="T64" fmla="*/ 174 w 396"/>
                <a:gd name="T65" fmla="*/ 396 h 408"/>
                <a:gd name="T66" fmla="*/ 172 w 396"/>
                <a:gd name="T67" fmla="*/ 396 h 408"/>
                <a:gd name="T68" fmla="*/ 166 w 396"/>
                <a:gd name="T69" fmla="*/ 398 h 408"/>
                <a:gd name="T70" fmla="*/ 162 w 396"/>
                <a:gd name="T71" fmla="*/ 396 h 408"/>
                <a:gd name="T72" fmla="*/ 162 w 396"/>
                <a:gd name="T73" fmla="*/ 390 h 408"/>
                <a:gd name="T74" fmla="*/ 160 w 396"/>
                <a:gd name="T75" fmla="*/ 386 h 408"/>
                <a:gd name="T76" fmla="*/ 158 w 396"/>
                <a:gd name="T77" fmla="*/ 384 h 408"/>
                <a:gd name="T78" fmla="*/ 164 w 396"/>
                <a:gd name="T79" fmla="*/ 378 h 408"/>
                <a:gd name="T80" fmla="*/ 168 w 396"/>
                <a:gd name="T81" fmla="*/ 372 h 408"/>
                <a:gd name="T82" fmla="*/ 168 w 396"/>
                <a:gd name="T83" fmla="*/ 358 h 408"/>
                <a:gd name="T84" fmla="*/ 162 w 396"/>
                <a:gd name="T85" fmla="*/ 344 h 408"/>
                <a:gd name="T86" fmla="*/ 148 w 396"/>
                <a:gd name="T87" fmla="*/ 312 h 408"/>
                <a:gd name="T88" fmla="*/ 136 w 396"/>
                <a:gd name="T89" fmla="*/ 296 h 408"/>
                <a:gd name="T90" fmla="*/ 124 w 396"/>
                <a:gd name="T91" fmla="*/ 288 h 408"/>
                <a:gd name="T92" fmla="*/ 114 w 396"/>
                <a:gd name="T93" fmla="*/ 286 h 408"/>
                <a:gd name="T94" fmla="*/ 104 w 396"/>
                <a:gd name="T95" fmla="*/ 288 h 408"/>
                <a:gd name="T96" fmla="*/ 94 w 396"/>
                <a:gd name="T97" fmla="*/ 288 h 408"/>
                <a:gd name="T98" fmla="*/ 84 w 396"/>
                <a:gd name="T99" fmla="*/ 288 h 408"/>
                <a:gd name="T100" fmla="*/ 78 w 396"/>
                <a:gd name="T101" fmla="*/ 290 h 408"/>
                <a:gd name="T102" fmla="*/ 68 w 396"/>
                <a:gd name="T103" fmla="*/ 290 h 408"/>
                <a:gd name="T104" fmla="*/ 54 w 396"/>
                <a:gd name="T105" fmla="*/ 292 h 408"/>
                <a:gd name="T106" fmla="*/ 46 w 396"/>
                <a:gd name="T107" fmla="*/ 298 h 408"/>
                <a:gd name="T108" fmla="*/ 42 w 396"/>
                <a:gd name="T109" fmla="*/ 300 h 408"/>
                <a:gd name="T110" fmla="*/ 28 w 396"/>
                <a:gd name="T111" fmla="*/ 288 h 408"/>
                <a:gd name="T112" fmla="*/ 18 w 396"/>
                <a:gd name="T113" fmla="*/ 288 h 408"/>
                <a:gd name="T114" fmla="*/ 6 w 396"/>
                <a:gd name="T115" fmla="*/ 284 h 408"/>
                <a:gd name="T116" fmla="*/ 26 w 396"/>
                <a:gd name="T117" fmla="*/ 256 h 408"/>
                <a:gd name="T118" fmla="*/ 70 w 396"/>
                <a:gd name="T119" fmla="*/ 240 h 408"/>
                <a:gd name="T120" fmla="*/ 58 w 396"/>
                <a:gd name="T121" fmla="*/ 110 h 408"/>
                <a:gd name="T122" fmla="*/ 32 w 396"/>
                <a:gd name="T123" fmla="*/ 4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6" h="408">
                  <a:moveTo>
                    <a:pt x="16" y="2"/>
                  </a:moveTo>
                  <a:lnTo>
                    <a:pt x="106" y="2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356" y="0"/>
                  </a:lnTo>
                  <a:lnTo>
                    <a:pt x="388" y="0"/>
                  </a:lnTo>
                  <a:lnTo>
                    <a:pt x="388" y="16"/>
                  </a:lnTo>
                  <a:lnTo>
                    <a:pt x="388" y="44"/>
                  </a:lnTo>
                  <a:lnTo>
                    <a:pt x="388" y="48"/>
                  </a:lnTo>
                  <a:lnTo>
                    <a:pt x="388" y="60"/>
                  </a:lnTo>
                  <a:lnTo>
                    <a:pt x="388" y="64"/>
                  </a:lnTo>
                  <a:lnTo>
                    <a:pt x="388" y="96"/>
                  </a:lnTo>
                  <a:lnTo>
                    <a:pt x="390" y="96"/>
                  </a:lnTo>
                  <a:lnTo>
                    <a:pt x="390" y="138"/>
                  </a:lnTo>
                  <a:lnTo>
                    <a:pt x="392" y="152"/>
                  </a:lnTo>
                  <a:lnTo>
                    <a:pt x="392" y="156"/>
                  </a:lnTo>
                  <a:lnTo>
                    <a:pt x="396" y="190"/>
                  </a:lnTo>
                  <a:lnTo>
                    <a:pt x="396" y="196"/>
                  </a:lnTo>
                  <a:lnTo>
                    <a:pt x="394" y="200"/>
                  </a:lnTo>
                  <a:lnTo>
                    <a:pt x="390" y="222"/>
                  </a:lnTo>
                  <a:lnTo>
                    <a:pt x="384" y="240"/>
                  </a:lnTo>
                  <a:lnTo>
                    <a:pt x="376" y="268"/>
                  </a:lnTo>
                  <a:lnTo>
                    <a:pt x="370" y="286"/>
                  </a:lnTo>
                  <a:lnTo>
                    <a:pt x="370" y="294"/>
                  </a:lnTo>
                  <a:lnTo>
                    <a:pt x="364" y="292"/>
                  </a:lnTo>
                  <a:lnTo>
                    <a:pt x="360" y="292"/>
                  </a:lnTo>
                  <a:lnTo>
                    <a:pt x="358" y="292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52" y="300"/>
                  </a:lnTo>
                  <a:lnTo>
                    <a:pt x="352" y="304"/>
                  </a:lnTo>
                  <a:lnTo>
                    <a:pt x="348" y="310"/>
                  </a:lnTo>
                  <a:lnTo>
                    <a:pt x="348" y="312"/>
                  </a:lnTo>
                  <a:lnTo>
                    <a:pt x="350" y="312"/>
                  </a:lnTo>
                  <a:lnTo>
                    <a:pt x="350" y="318"/>
                  </a:lnTo>
                  <a:lnTo>
                    <a:pt x="354" y="320"/>
                  </a:lnTo>
                  <a:lnTo>
                    <a:pt x="324" y="320"/>
                  </a:lnTo>
                  <a:lnTo>
                    <a:pt x="294" y="320"/>
                  </a:lnTo>
                  <a:lnTo>
                    <a:pt x="294" y="334"/>
                  </a:lnTo>
                  <a:lnTo>
                    <a:pt x="294" y="334"/>
                  </a:lnTo>
                  <a:lnTo>
                    <a:pt x="294" y="336"/>
                  </a:lnTo>
                  <a:lnTo>
                    <a:pt x="292" y="338"/>
                  </a:lnTo>
                  <a:lnTo>
                    <a:pt x="290" y="342"/>
                  </a:lnTo>
                  <a:lnTo>
                    <a:pt x="288" y="344"/>
                  </a:lnTo>
                  <a:lnTo>
                    <a:pt x="284" y="344"/>
                  </a:lnTo>
                  <a:lnTo>
                    <a:pt x="284" y="348"/>
                  </a:lnTo>
                  <a:lnTo>
                    <a:pt x="280" y="348"/>
                  </a:lnTo>
                  <a:lnTo>
                    <a:pt x="278" y="348"/>
                  </a:lnTo>
                  <a:lnTo>
                    <a:pt x="278" y="350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4" y="352"/>
                  </a:lnTo>
                  <a:lnTo>
                    <a:pt x="270" y="358"/>
                  </a:lnTo>
                  <a:lnTo>
                    <a:pt x="268" y="362"/>
                  </a:lnTo>
                  <a:lnTo>
                    <a:pt x="268" y="368"/>
                  </a:lnTo>
                  <a:lnTo>
                    <a:pt x="266" y="368"/>
                  </a:lnTo>
                  <a:lnTo>
                    <a:pt x="264" y="370"/>
                  </a:lnTo>
                  <a:lnTo>
                    <a:pt x="262" y="376"/>
                  </a:lnTo>
                  <a:lnTo>
                    <a:pt x="260" y="378"/>
                  </a:lnTo>
                  <a:lnTo>
                    <a:pt x="260" y="380"/>
                  </a:lnTo>
                  <a:lnTo>
                    <a:pt x="258" y="382"/>
                  </a:lnTo>
                  <a:lnTo>
                    <a:pt x="260" y="388"/>
                  </a:lnTo>
                  <a:lnTo>
                    <a:pt x="260" y="388"/>
                  </a:lnTo>
                  <a:lnTo>
                    <a:pt x="254" y="394"/>
                  </a:lnTo>
                  <a:lnTo>
                    <a:pt x="254" y="392"/>
                  </a:lnTo>
                  <a:lnTo>
                    <a:pt x="254" y="392"/>
                  </a:lnTo>
                  <a:lnTo>
                    <a:pt x="254" y="392"/>
                  </a:lnTo>
                  <a:lnTo>
                    <a:pt x="256" y="390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252" y="388"/>
                  </a:lnTo>
                  <a:lnTo>
                    <a:pt x="250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50" y="386"/>
                  </a:lnTo>
                  <a:lnTo>
                    <a:pt x="250" y="388"/>
                  </a:lnTo>
                  <a:lnTo>
                    <a:pt x="250" y="388"/>
                  </a:lnTo>
                  <a:lnTo>
                    <a:pt x="250" y="388"/>
                  </a:lnTo>
                  <a:lnTo>
                    <a:pt x="250" y="388"/>
                  </a:lnTo>
                  <a:lnTo>
                    <a:pt x="248" y="388"/>
                  </a:lnTo>
                  <a:lnTo>
                    <a:pt x="248" y="388"/>
                  </a:lnTo>
                  <a:lnTo>
                    <a:pt x="248" y="390"/>
                  </a:lnTo>
                  <a:lnTo>
                    <a:pt x="248" y="390"/>
                  </a:lnTo>
                  <a:lnTo>
                    <a:pt x="250" y="392"/>
                  </a:lnTo>
                  <a:lnTo>
                    <a:pt x="250" y="392"/>
                  </a:lnTo>
                  <a:lnTo>
                    <a:pt x="252" y="392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52" y="394"/>
                  </a:lnTo>
                  <a:lnTo>
                    <a:pt x="250" y="392"/>
                  </a:lnTo>
                  <a:lnTo>
                    <a:pt x="248" y="392"/>
                  </a:lnTo>
                  <a:lnTo>
                    <a:pt x="248" y="392"/>
                  </a:lnTo>
                  <a:lnTo>
                    <a:pt x="246" y="390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32" y="386"/>
                  </a:lnTo>
                  <a:lnTo>
                    <a:pt x="232" y="386"/>
                  </a:lnTo>
                  <a:lnTo>
                    <a:pt x="232" y="388"/>
                  </a:lnTo>
                  <a:lnTo>
                    <a:pt x="230" y="388"/>
                  </a:lnTo>
                  <a:lnTo>
                    <a:pt x="230" y="388"/>
                  </a:lnTo>
                  <a:lnTo>
                    <a:pt x="230" y="388"/>
                  </a:lnTo>
                  <a:lnTo>
                    <a:pt x="228" y="386"/>
                  </a:lnTo>
                  <a:lnTo>
                    <a:pt x="228" y="388"/>
                  </a:lnTo>
                  <a:lnTo>
                    <a:pt x="226" y="388"/>
                  </a:lnTo>
                  <a:lnTo>
                    <a:pt x="226" y="388"/>
                  </a:lnTo>
                  <a:lnTo>
                    <a:pt x="226" y="390"/>
                  </a:lnTo>
                  <a:lnTo>
                    <a:pt x="230" y="390"/>
                  </a:lnTo>
                  <a:lnTo>
                    <a:pt x="232" y="396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8" y="396"/>
                  </a:lnTo>
                  <a:lnTo>
                    <a:pt x="230" y="394"/>
                  </a:lnTo>
                  <a:lnTo>
                    <a:pt x="230" y="394"/>
                  </a:lnTo>
                  <a:lnTo>
                    <a:pt x="228" y="392"/>
                  </a:lnTo>
                  <a:lnTo>
                    <a:pt x="228" y="392"/>
                  </a:lnTo>
                  <a:lnTo>
                    <a:pt x="226" y="392"/>
                  </a:lnTo>
                  <a:lnTo>
                    <a:pt x="226" y="394"/>
                  </a:lnTo>
                  <a:lnTo>
                    <a:pt x="226" y="394"/>
                  </a:lnTo>
                  <a:lnTo>
                    <a:pt x="226" y="392"/>
                  </a:lnTo>
                  <a:lnTo>
                    <a:pt x="224" y="394"/>
                  </a:lnTo>
                  <a:lnTo>
                    <a:pt x="224" y="394"/>
                  </a:lnTo>
                  <a:lnTo>
                    <a:pt x="224" y="396"/>
                  </a:lnTo>
                  <a:lnTo>
                    <a:pt x="222" y="394"/>
                  </a:lnTo>
                  <a:lnTo>
                    <a:pt x="222" y="392"/>
                  </a:lnTo>
                  <a:lnTo>
                    <a:pt x="224" y="392"/>
                  </a:lnTo>
                  <a:lnTo>
                    <a:pt x="224" y="390"/>
                  </a:lnTo>
                  <a:lnTo>
                    <a:pt x="224" y="390"/>
                  </a:lnTo>
                  <a:lnTo>
                    <a:pt x="224" y="390"/>
                  </a:lnTo>
                  <a:lnTo>
                    <a:pt x="224" y="390"/>
                  </a:lnTo>
                  <a:lnTo>
                    <a:pt x="222" y="390"/>
                  </a:lnTo>
                  <a:lnTo>
                    <a:pt x="220" y="386"/>
                  </a:lnTo>
                  <a:lnTo>
                    <a:pt x="222" y="386"/>
                  </a:lnTo>
                  <a:lnTo>
                    <a:pt x="224" y="384"/>
                  </a:lnTo>
                  <a:lnTo>
                    <a:pt x="224" y="384"/>
                  </a:lnTo>
                  <a:lnTo>
                    <a:pt x="222" y="384"/>
                  </a:lnTo>
                  <a:lnTo>
                    <a:pt x="220" y="384"/>
                  </a:lnTo>
                  <a:lnTo>
                    <a:pt x="224" y="382"/>
                  </a:lnTo>
                  <a:lnTo>
                    <a:pt x="224" y="382"/>
                  </a:lnTo>
                  <a:lnTo>
                    <a:pt x="220" y="384"/>
                  </a:lnTo>
                  <a:lnTo>
                    <a:pt x="214" y="386"/>
                  </a:lnTo>
                  <a:lnTo>
                    <a:pt x="212" y="386"/>
                  </a:lnTo>
                  <a:lnTo>
                    <a:pt x="212" y="386"/>
                  </a:lnTo>
                  <a:lnTo>
                    <a:pt x="212" y="386"/>
                  </a:lnTo>
                  <a:lnTo>
                    <a:pt x="212" y="384"/>
                  </a:lnTo>
                  <a:lnTo>
                    <a:pt x="212" y="384"/>
                  </a:lnTo>
                  <a:lnTo>
                    <a:pt x="214" y="384"/>
                  </a:lnTo>
                  <a:lnTo>
                    <a:pt x="214" y="382"/>
                  </a:lnTo>
                  <a:lnTo>
                    <a:pt x="214" y="382"/>
                  </a:lnTo>
                  <a:lnTo>
                    <a:pt x="214" y="382"/>
                  </a:lnTo>
                  <a:lnTo>
                    <a:pt x="212" y="382"/>
                  </a:lnTo>
                  <a:lnTo>
                    <a:pt x="212" y="384"/>
                  </a:lnTo>
                  <a:lnTo>
                    <a:pt x="210" y="388"/>
                  </a:lnTo>
                  <a:lnTo>
                    <a:pt x="208" y="386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88"/>
                  </a:lnTo>
                  <a:lnTo>
                    <a:pt x="206" y="392"/>
                  </a:lnTo>
                  <a:lnTo>
                    <a:pt x="206" y="390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6" y="390"/>
                  </a:lnTo>
                  <a:lnTo>
                    <a:pt x="204" y="390"/>
                  </a:lnTo>
                  <a:lnTo>
                    <a:pt x="204" y="390"/>
                  </a:lnTo>
                  <a:lnTo>
                    <a:pt x="204" y="388"/>
                  </a:lnTo>
                  <a:lnTo>
                    <a:pt x="206" y="386"/>
                  </a:lnTo>
                  <a:lnTo>
                    <a:pt x="204" y="386"/>
                  </a:lnTo>
                  <a:lnTo>
                    <a:pt x="204" y="386"/>
                  </a:lnTo>
                  <a:lnTo>
                    <a:pt x="204" y="384"/>
                  </a:lnTo>
                  <a:lnTo>
                    <a:pt x="204" y="386"/>
                  </a:lnTo>
                  <a:lnTo>
                    <a:pt x="204" y="386"/>
                  </a:lnTo>
                  <a:lnTo>
                    <a:pt x="204" y="386"/>
                  </a:lnTo>
                  <a:lnTo>
                    <a:pt x="204" y="388"/>
                  </a:lnTo>
                  <a:lnTo>
                    <a:pt x="204" y="388"/>
                  </a:lnTo>
                  <a:lnTo>
                    <a:pt x="204" y="388"/>
                  </a:lnTo>
                  <a:lnTo>
                    <a:pt x="204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0" y="390"/>
                  </a:lnTo>
                  <a:lnTo>
                    <a:pt x="200" y="390"/>
                  </a:lnTo>
                  <a:lnTo>
                    <a:pt x="200" y="390"/>
                  </a:lnTo>
                  <a:lnTo>
                    <a:pt x="200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4" y="390"/>
                  </a:lnTo>
                  <a:lnTo>
                    <a:pt x="204" y="390"/>
                  </a:lnTo>
                  <a:lnTo>
                    <a:pt x="204" y="390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4"/>
                  </a:lnTo>
                  <a:lnTo>
                    <a:pt x="204" y="394"/>
                  </a:lnTo>
                  <a:lnTo>
                    <a:pt x="204" y="394"/>
                  </a:lnTo>
                  <a:lnTo>
                    <a:pt x="204" y="396"/>
                  </a:lnTo>
                  <a:lnTo>
                    <a:pt x="204" y="396"/>
                  </a:lnTo>
                  <a:lnTo>
                    <a:pt x="204" y="398"/>
                  </a:lnTo>
                  <a:lnTo>
                    <a:pt x="204" y="398"/>
                  </a:lnTo>
                  <a:lnTo>
                    <a:pt x="204" y="400"/>
                  </a:lnTo>
                  <a:lnTo>
                    <a:pt x="204" y="402"/>
                  </a:lnTo>
                  <a:lnTo>
                    <a:pt x="206" y="402"/>
                  </a:lnTo>
                  <a:lnTo>
                    <a:pt x="206" y="404"/>
                  </a:lnTo>
                  <a:lnTo>
                    <a:pt x="204" y="404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04" y="406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04" y="404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4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4"/>
                  </a:lnTo>
                  <a:lnTo>
                    <a:pt x="202" y="404"/>
                  </a:lnTo>
                  <a:lnTo>
                    <a:pt x="202" y="404"/>
                  </a:lnTo>
                  <a:lnTo>
                    <a:pt x="202" y="404"/>
                  </a:lnTo>
                  <a:lnTo>
                    <a:pt x="202" y="406"/>
                  </a:lnTo>
                  <a:lnTo>
                    <a:pt x="202" y="406"/>
                  </a:lnTo>
                  <a:lnTo>
                    <a:pt x="202" y="406"/>
                  </a:lnTo>
                  <a:lnTo>
                    <a:pt x="202" y="408"/>
                  </a:lnTo>
                  <a:lnTo>
                    <a:pt x="202" y="408"/>
                  </a:lnTo>
                  <a:lnTo>
                    <a:pt x="200" y="408"/>
                  </a:lnTo>
                  <a:lnTo>
                    <a:pt x="200" y="408"/>
                  </a:lnTo>
                  <a:lnTo>
                    <a:pt x="200" y="408"/>
                  </a:lnTo>
                  <a:lnTo>
                    <a:pt x="200" y="408"/>
                  </a:lnTo>
                  <a:lnTo>
                    <a:pt x="198" y="408"/>
                  </a:lnTo>
                  <a:lnTo>
                    <a:pt x="198" y="408"/>
                  </a:lnTo>
                  <a:lnTo>
                    <a:pt x="198" y="408"/>
                  </a:lnTo>
                  <a:lnTo>
                    <a:pt x="198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6"/>
                  </a:lnTo>
                  <a:lnTo>
                    <a:pt x="196" y="406"/>
                  </a:lnTo>
                  <a:lnTo>
                    <a:pt x="196" y="406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06"/>
                  </a:lnTo>
                  <a:lnTo>
                    <a:pt x="194" y="404"/>
                  </a:lnTo>
                  <a:lnTo>
                    <a:pt x="192" y="404"/>
                  </a:lnTo>
                  <a:lnTo>
                    <a:pt x="192" y="406"/>
                  </a:lnTo>
                  <a:lnTo>
                    <a:pt x="192" y="406"/>
                  </a:lnTo>
                  <a:lnTo>
                    <a:pt x="192" y="404"/>
                  </a:lnTo>
                  <a:lnTo>
                    <a:pt x="190" y="404"/>
                  </a:lnTo>
                  <a:lnTo>
                    <a:pt x="190" y="404"/>
                  </a:lnTo>
                  <a:lnTo>
                    <a:pt x="190" y="404"/>
                  </a:lnTo>
                  <a:lnTo>
                    <a:pt x="190" y="404"/>
                  </a:lnTo>
                  <a:lnTo>
                    <a:pt x="188" y="404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4" y="400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80" y="400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8" y="396"/>
                  </a:lnTo>
                  <a:lnTo>
                    <a:pt x="176" y="396"/>
                  </a:lnTo>
                  <a:lnTo>
                    <a:pt x="176" y="396"/>
                  </a:lnTo>
                  <a:lnTo>
                    <a:pt x="176" y="396"/>
                  </a:lnTo>
                  <a:lnTo>
                    <a:pt x="176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4" y="396"/>
                  </a:lnTo>
                  <a:lnTo>
                    <a:pt x="172" y="396"/>
                  </a:lnTo>
                  <a:lnTo>
                    <a:pt x="172" y="396"/>
                  </a:lnTo>
                  <a:lnTo>
                    <a:pt x="172" y="396"/>
                  </a:lnTo>
                  <a:lnTo>
                    <a:pt x="170" y="396"/>
                  </a:lnTo>
                  <a:lnTo>
                    <a:pt x="170" y="396"/>
                  </a:lnTo>
                  <a:lnTo>
                    <a:pt x="170" y="396"/>
                  </a:lnTo>
                  <a:lnTo>
                    <a:pt x="170" y="396"/>
                  </a:lnTo>
                  <a:lnTo>
                    <a:pt x="170" y="396"/>
                  </a:lnTo>
                  <a:lnTo>
                    <a:pt x="168" y="396"/>
                  </a:lnTo>
                  <a:lnTo>
                    <a:pt x="168" y="396"/>
                  </a:lnTo>
                  <a:lnTo>
                    <a:pt x="168" y="398"/>
                  </a:lnTo>
                  <a:lnTo>
                    <a:pt x="166" y="398"/>
                  </a:lnTo>
                  <a:lnTo>
                    <a:pt x="166" y="396"/>
                  </a:lnTo>
                  <a:lnTo>
                    <a:pt x="166" y="396"/>
                  </a:lnTo>
                  <a:lnTo>
                    <a:pt x="166" y="396"/>
                  </a:lnTo>
                  <a:lnTo>
                    <a:pt x="166" y="396"/>
                  </a:lnTo>
                  <a:lnTo>
                    <a:pt x="164" y="396"/>
                  </a:lnTo>
                  <a:lnTo>
                    <a:pt x="164" y="396"/>
                  </a:lnTo>
                  <a:lnTo>
                    <a:pt x="164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2" y="394"/>
                  </a:lnTo>
                  <a:lnTo>
                    <a:pt x="162" y="394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86"/>
                  </a:lnTo>
                  <a:lnTo>
                    <a:pt x="160" y="386"/>
                  </a:lnTo>
                  <a:lnTo>
                    <a:pt x="160" y="386"/>
                  </a:lnTo>
                  <a:lnTo>
                    <a:pt x="160" y="386"/>
                  </a:lnTo>
                  <a:lnTo>
                    <a:pt x="160" y="384"/>
                  </a:lnTo>
                  <a:lnTo>
                    <a:pt x="160" y="384"/>
                  </a:lnTo>
                  <a:lnTo>
                    <a:pt x="160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2"/>
                  </a:lnTo>
                  <a:lnTo>
                    <a:pt x="158" y="382"/>
                  </a:lnTo>
                  <a:lnTo>
                    <a:pt x="158" y="382"/>
                  </a:lnTo>
                  <a:lnTo>
                    <a:pt x="160" y="382"/>
                  </a:lnTo>
                  <a:lnTo>
                    <a:pt x="160" y="380"/>
                  </a:lnTo>
                  <a:lnTo>
                    <a:pt x="160" y="380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4" y="378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68" y="374"/>
                  </a:lnTo>
                  <a:lnTo>
                    <a:pt x="168" y="372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0" y="366"/>
                  </a:lnTo>
                  <a:lnTo>
                    <a:pt x="170" y="364"/>
                  </a:lnTo>
                  <a:lnTo>
                    <a:pt x="170" y="364"/>
                  </a:lnTo>
                  <a:lnTo>
                    <a:pt x="170" y="360"/>
                  </a:lnTo>
                  <a:lnTo>
                    <a:pt x="168" y="358"/>
                  </a:lnTo>
                  <a:lnTo>
                    <a:pt x="168" y="358"/>
                  </a:lnTo>
                  <a:lnTo>
                    <a:pt x="168" y="358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66" y="356"/>
                  </a:lnTo>
                  <a:lnTo>
                    <a:pt x="166" y="356"/>
                  </a:lnTo>
                  <a:lnTo>
                    <a:pt x="166" y="354"/>
                  </a:lnTo>
                  <a:lnTo>
                    <a:pt x="166" y="352"/>
                  </a:lnTo>
                  <a:lnTo>
                    <a:pt x="164" y="350"/>
                  </a:lnTo>
                  <a:lnTo>
                    <a:pt x="164" y="348"/>
                  </a:lnTo>
                  <a:lnTo>
                    <a:pt x="162" y="344"/>
                  </a:lnTo>
                  <a:lnTo>
                    <a:pt x="160" y="340"/>
                  </a:lnTo>
                  <a:lnTo>
                    <a:pt x="158" y="334"/>
                  </a:lnTo>
                  <a:lnTo>
                    <a:pt x="156" y="328"/>
                  </a:lnTo>
                  <a:lnTo>
                    <a:pt x="154" y="324"/>
                  </a:lnTo>
                  <a:lnTo>
                    <a:pt x="152" y="320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48" y="314"/>
                  </a:lnTo>
                  <a:lnTo>
                    <a:pt x="148" y="312"/>
                  </a:lnTo>
                  <a:lnTo>
                    <a:pt x="146" y="310"/>
                  </a:lnTo>
                  <a:lnTo>
                    <a:pt x="146" y="310"/>
                  </a:lnTo>
                  <a:lnTo>
                    <a:pt x="144" y="308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298"/>
                  </a:lnTo>
                  <a:lnTo>
                    <a:pt x="136" y="296"/>
                  </a:lnTo>
                  <a:lnTo>
                    <a:pt x="134" y="294"/>
                  </a:lnTo>
                  <a:lnTo>
                    <a:pt x="134" y="294"/>
                  </a:lnTo>
                  <a:lnTo>
                    <a:pt x="132" y="292"/>
                  </a:lnTo>
                  <a:lnTo>
                    <a:pt x="132" y="292"/>
                  </a:lnTo>
                  <a:lnTo>
                    <a:pt x="128" y="290"/>
                  </a:lnTo>
                  <a:lnTo>
                    <a:pt x="128" y="290"/>
                  </a:lnTo>
                  <a:lnTo>
                    <a:pt x="126" y="288"/>
                  </a:lnTo>
                  <a:lnTo>
                    <a:pt x="124" y="288"/>
                  </a:lnTo>
                  <a:lnTo>
                    <a:pt x="124" y="288"/>
                  </a:lnTo>
                  <a:lnTo>
                    <a:pt x="122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14" y="286"/>
                  </a:lnTo>
                  <a:lnTo>
                    <a:pt x="114" y="286"/>
                  </a:lnTo>
                  <a:lnTo>
                    <a:pt x="112" y="286"/>
                  </a:lnTo>
                  <a:lnTo>
                    <a:pt x="112" y="286"/>
                  </a:lnTo>
                  <a:lnTo>
                    <a:pt x="110" y="288"/>
                  </a:lnTo>
                  <a:lnTo>
                    <a:pt x="110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4" y="286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0" y="288"/>
                  </a:lnTo>
                  <a:lnTo>
                    <a:pt x="98" y="288"/>
                  </a:lnTo>
                  <a:lnTo>
                    <a:pt x="98" y="288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4" y="288"/>
                  </a:lnTo>
                  <a:lnTo>
                    <a:pt x="94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0" y="288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6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78" y="290"/>
                  </a:lnTo>
                  <a:lnTo>
                    <a:pt x="78" y="290"/>
                  </a:lnTo>
                  <a:lnTo>
                    <a:pt x="76" y="288"/>
                  </a:lnTo>
                  <a:lnTo>
                    <a:pt x="76" y="290"/>
                  </a:lnTo>
                  <a:lnTo>
                    <a:pt x="74" y="290"/>
                  </a:lnTo>
                  <a:lnTo>
                    <a:pt x="74" y="290"/>
                  </a:lnTo>
                  <a:lnTo>
                    <a:pt x="74" y="290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0" y="290"/>
                  </a:lnTo>
                  <a:lnTo>
                    <a:pt x="68" y="290"/>
                  </a:lnTo>
                  <a:lnTo>
                    <a:pt x="64" y="290"/>
                  </a:lnTo>
                  <a:lnTo>
                    <a:pt x="62" y="290"/>
                  </a:lnTo>
                  <a:lnTo>
                    <a:pt x="62" y="290"/>
                  </a:lnTo>
                  <a:lnTo>
                    <a:pt x="58" y="290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54" y="292"/>
                  </a:lnTo>
                  <a:lnTo>
                    <a:pt x="52" y="292"/>
                  </a:lnTo>
                  <a:lnTo>
                    <a:pt x="50" y="292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4" y="298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42" y="300"/>
                  </a:lnTo>
                  <a:lnTo>
                    <a:pt x="42" y="300"/>
                  </a:lnTo>
                  <a:lnTo>
                    <a:pt x="42" y="302"/>
                  </a:lnTo>
                  <a:lnTo>
                    <a:pt x="42" y="302"/>
                  </a:lnTo>
                  <a:lnTo>
                    <a:pt x="42" y="300"/>
                  </a:lnTo>
                  <a:lnTo>
                    <a:pt x="40" y="300"/>
                  </a:lnTo>
                  <a:lnTo>
                    <a:pt x="40" y="298"/>
                  </a:lnTo>
                  <a:lnTo>
                    <a:pt x="38" y="296"/>
                  </a:lnTo>
                  <a:lnTo>
                    <a:pt x="38" y="296"/>
                  </a:lnTo>
                  <a:lnTo>
                    <a:pt x="36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0" y="290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26" y="288"/>
                  </a:lnTo>
                  <a:lnTo>
                    <a:pt x="26" y="288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288"/>
                  </a:lnTo>
                  <a:lnTo>
                    <a:pt x="22" y="288"/>
                  </a:lnTo>
                  <a:lnTo>
                    <a:pt x="20" y="288"/>
                  </a:lnTo>
                  <a:lnTo>
                    <a:pt x="18" y="288"/>
                  </a:lnTo>
                  <a:lnTo>
                    <a:pt x="16" y="286"/>
                  </a:lnTo>
                  <a:lnTo>
                    <a:pt x="14" y="286"/>
                  </a:lnTo>
                  <a:lnTo>
                    <a:pt x="12" y="286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6"/>
                  </a:lnTo>
                  <a:lnTo>
                    <a:pt x="8" y="286"/>
                  </a:lnTo>
                  <a:lnTo>
                    <a:pt x="8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2" y="274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4"/>
                  </a:lnTo>
                  <a:lnTo>
                    <a:pt x="28" y="254"/>
                  </a:lnTo>
                  <a:lnTo>
                    <a:pt x="48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40"/>
                  </a:lnTo>
                  <a:lnTo>
                    <a:pt x="70" y="240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84" y="214"/>
                  </a:lnTo>
                  <a:lnTo>
                    <a:pt x="94" y="212"/>
                  </a:lnTo>
                  <a:lnTo>
                    <a:pt x="94" y="204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62" y="120"/>
                  </a:lnTo>
                  <a:lnTo>
                    <a:pt x="58" y="110"/>
                  </a:lnTo>
                  <a:lnTo>
                    <a:pt x="56" y="104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46" y="82"/>
                  </a:lnTo>
                  <a:lnTo>
                    <a:pt x="46" y="78"/>
                  </a:lnTo>
                  <a:lnTo>
                    <a:pt x="38" y="58"/>
                  </a:lnTo>
                  <a:lnTo>
                    <a:pt x="34" y="50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20" y="1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7199312" y="5921381"/>
              <a:ext cx="1570038" cy="381000"/>
            </a:xfrm>
            <a:custGeom>
              <a:avLst/>
              <a:gdLst>
                <a:gd name="T0" fmla="*/ 20 w 989"/>
                <a:gd name="T1" fmla="*/ 42 h 240"/>
                <a:gd name="T2" fmla="*/ 228 w 989"/>
                <a:gd name="T3" fmla="*/ 30 h 240"/>
                <a:gd name="T4" fmla="*/ 339 w 989"/>
                <a:gd name="T5" fmla="*/ 18 h 240"/>
                <a:gd name="T6" fmla="*/ 403 w 989"/>
                <a:gd name="T7" fmla="*/ 18 h 240"/>
                <a:gd name="T8" fmla="*/ 469 w 989"/>
                <a:gd name="T9" fmla="*/ 18 h 240"/>
                <a:gd name="T10" fmla="*/ 543 w 989"/>
                <a:gd name="T11" fmla="*/ 18 h 240"/>
                <a:gd name="T12" fmla="*/ 613 w 989"/>
                <a:gd name="T13" fmla="*/ 18 h 240"/>
                <a:gd name="T14" fmla="*/ 703 w 989"/>
                <a:gd name="T15" fmla="*/ 16 h 240"/>
                <a:gd name="T16" fmla="*/ 757 w 989"/>
                <a:gd name="T17" fmla="*/ 0 h 240"/>
                <a:gd name="T18" fmla="*/ 869 w 989"/>
                <a:gd name="T19" fmla="*/ 0 h 240"/>
                <a:gd name="T20" fmla="*/ 977 w 989"/>
                <a:gd name="T21" fmla="*/ 0 h 240"/>
                <a:gd name="T22" fmla="*/ 987 w 989"/>
                <a:gd name="T23" fmla="*/ 10 h 240"/>
                <a:gd name="T24" fmla="*/ 987 w 989"/>
                <a:gd name="T25" fmla="*/ 22 h 240"/>
                <a:gd name="T26" fmla="*/ 979 w 989"/>
                <a:gd name="T27" fmla="*/ 26 h 240"/>
                <a:gd name="T28" fmla="*/ 981 w 989"/>
                <a:gd name="T29" fmla="*/ 32 h 240"/>
                <a:gd name="T30" fmla="*/ 977 w 989"/>
                <a:gd name="T31" fmla="*/ 36 h 240"/>
                <a:gd name="T32" fmla="*/ 971 w 989"/>
                <a:gd name="T33" fmla="*/ 42 h 240"/>
                <a:gd name="T34" fmla="*/ 963 w 989"/>
                <a:gd name="T35" fmla="*/ 46 h 240"/>
                <a:gd name="T36" fmla="*/ 957 w 989"/>
                <a:gd name="T37" fmla="*/ 56 h 240"/>
                <a:gd name="T38" fmla="*/ 965 w 989"/>
                <a:gd name="T39" fmla="*/ 62 h 240"/>
                <a:gd name="T40" fmla="*/ 961 w 989"/>
                <a:gd name="T41" fmla="*/ 66 h 240"/>
                <a:gd name="T42" fmla="*/ 967 w 989"/>
                <a:gd name="T43" fmla="*/ 76 h 240"/>
                <a:gd name="T44" fmla="*/ 961 w 989"/>
                <a:gd name="T45" fmla="*/ 82 h 240"/>
                <a:gd name="T46" fmla="*/ 961 w 989"/>
                <a:gd name="T47" fmla="*/ 88 h 240"/>
                <a:gd name="T48" fmla="*/ 961 w 989"/>
                <a:gd name="T49" fmla="*/ 96 h 240"/>
                <a:gd name="T50" fmla="*/ 965 w 989"/>
                <a:gd name="T51" fmla="*/ 110 h 240"/>
                <a:gd name="T52" fmla="*/ 965 w 989"/>
                <a:gd name="T53" fmla="*/ 124 h 240"/>
                <a:gd name="T54" fmla="*/ 969 w 989"/>
                <a:gd name="T55" fmla="*/ 134 h 240"/>
                <a:gd name="T56" fmla="*/ 965 w 989"/>
                <a:gd name="T57" fmla="*/ 142 h 240"/>
                <a:gd name="T58" fmla="*/ 961 w 989"/>
                <a:gd name="T59" fmla="*/ 146 h 240"/>
                <a:gd name="T60" fmla="*/ 963 w 989"/>
                <a:gd name="T61" fmla="*/ 152 h 240"/>
                <a:gd name="T62" fmla="*/ 959 w 989"/>
                <a:gd name="T63" fmla="*/ 156 h 240"/>
                <a:gd name="T64" fmla="*/ 961 w 989"/>
                <a:gd name="T65" fmla="*/ 164 h 240"/>
                <a:gd name="T66" fmla="*/ 961 w 989"/>
                <a:gd name="T67" fmla="*/ 170 h 240"/>
                <a:gd name="T68" fmla="*/ 957 w 989"/>
                <a:gd name="T69" fmla="*/ 178 h 240"/>
                <a:gd name="T70" fmla="*/ 957 w 989"/>
                <a:gd name="T71" fmla="*/ 184 h 240"/>
                <a:gd name="T72" fmla="*/ 959 w 989"/>
                <a:gd name="T73" fmla="*/ 190 h 240"/>
                <a:gd name="T74" fmla="*/ 957 w 989"/>
                <a:gd name="T75" fmla="*/ 196 h 240"/>
                <a:gd name="T76" fmla="*/ 949 w 989"/>
                <a:gd name="T77" fmla="*/ 204 h 240"/>
                <a:gd name="T78" fmla="*/ 947 w 989"/>
                <a:gd name="T79" fmla="*/ 210 h 240"/>
                <a:gd name="T80" fmla="*/ 941 w 989"/>
                <a:gd name="T81" fmla="*/ 212 h 240"/>
                <a:gd name="T82" fmla="*/ 935 w 989"/>
                <a:gd name="T83" fmla="*/ 222 h 240"/>
                <a:gd name="T84" fmla="*/ 931 w 989"/>
                <a:gd name="T85" fmla="*/ 232 h 240"/>
                <a:gd name="T86" fmla="*/ 895 w 989"/>
                <a:gd name="T87" fmla="*/ 236 h 240"/>
                <a:gd name="T88" fmla="*/ 841 w 989"/>
                <a:gd name="T89" fmla="*/ 238 h 240"/>
                <a:gd name="T90" fmla="*/ 813 w 989"/>
                <a:gd name="T91" fmla="*/ 238 h 240"/>
                <a:gd name="T92" fmla="*/ 791 w 989"/>
                <a:gd name="T93" fmla="*/ 238 h 240"/>
                <a:gd name="T94" fmla="*/ 745 w 989"/>
                <a:gd name="T95" fmla="*/ 238 h 240"/>
                <a:gd name="T96" fmla="*/ 593 w 989"/>
                <a:gd name="T97" fmla="*/ 240 h 240"/>
                <a:gd name="T98" fmla="*/ 571 w 989"/>
                <a:gd name="T99" fmla="*/ 240 h 240"/>
                <a:gd name="T100" fmla="*/ 497 w 989"/>
                <a:gd name="T101" fmla="*/ 240 h 240"/>
                <a:gd name="T102" fmla="*/ 461 w 989"/>
                <a:gd name="T103" fmla="*/ 240 h 240"/>
                <a:gd name="T104" fmla="*/ 391 w 989"/>
                <a:gd name="T105" fmla="*/ 240 h 240"/>
                <a:gd name="T106" fmla="*/ 292 w 989"/>
                <a:gd name="T107" fmla="*/ 240 h 240"/>
                <a:gd name="T108" fmla="*/ 198 w 989"/>
                <a:gd name="T109" fmla="*/ 240 h 240"/>
                <a:gd name="T110" fmla="*/ 132 w 989"/>
                <a:gd name="T111" fmla="*/ 232 h 240"/>
                <a:gd name="T112" fmla="*/ 58 w 989"/>
                <a:gd name="T113" fmla="*/ 212 h 240"/>
                <a:gd name="T114" fmla="*/ 44 w 989"/>
                <a:gd name="T115" fmla="*/ 1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9" h="240">
                  <a:moveTo>
                    <a:pt x="2" y="78"/>
                  </a:moveTo>
                  <a:lnTo>
                    <a:pt x="2" y="74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58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36" y="36"/>
                  </a:lnTo>
                  <a:lnTo>
                    <a:pt x="36" y="18"/>
                  </a:lnTo>
                  <a:lnTo>
                    <a:pt x="92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228" y="30"/>
                  </a:lnTo>
                  <a:lnTo>
                    <a:pt x="228" y="18"/>
                  </a:lnTo>
                  <a:lnTo>
                    <a:pt x="250" y="18"/>
                  </a:lnTo>
                  <a:lnTo>
                    <a:pt x="260" y="18"/>
                  </a:lnTo>
                  <a:lnTo>
                    <a:pt x="292" y="18"/>
                  </a:lnTo>
                  <a:lnTo>
                    <a:pt x="323" y="18"/>
                  </a:lnTo>
                  <a:lnTo>
                    <a:pt x="333" y="18"/>
                  </a:lnTo>
                  <a:lnTo>
                    <a:pt x="339" y="18"/>
                  </a:lnTo>
                  <a:lnTo>
                    <a:pt x="345" y="18"/>
                  </a:lnTo>
                  <a:lnTo>
                    <a:pt x="349" y="18"/>
                  </a:lnTo>
                  <a:lnTo>
                    <a:pt x="355" y="18"/>
                  </a:lnTo>
                  <a:lnTo>
                    <a:pt x="361" y="18"/>
                  </a:lnTo>
                  <a:lnTo>
                    <a:pt x="365" y="18"/>
                  </a:lnTo>
                  <a:lnTo>
                    <a:pt x="371" y="18"/>
                  </a:lnTo>
                  <a:lnTo>
                    <a:pt x="403" y="18"/>
                  </a:lnTo>
                  <a:lnTo>
                    <a:pt x="419" y="18"/>
                  </a:lnTo>
                  <a:lnTo>
                    <a:pt x="419" y="18"/>
                  </a:lnTo>
                  <a:lnTo>
                    <a:pt x="431" y="18"/>
                  </a:lnTo>
                  <a:lnTo>
                    <a:pt x="445" y="18"/>
                  </a:lnTo>
                  <a:lnTo>
                    <a:pt x="449" y="18"/>
                  </a:lnTo>
                  <a:lnTo>
                    <a:pt x="463" y="18"/>
                  </a:lnTo>
                  <a:lnTo>
                    <a:pt x="469" y="18"/>
                  </a:lnTo>
                  <a:lnTo>
                    <a:pt x="489" y="18"/>
                  </a:lnTo>
                  <a:lnTo>
                    <a:pt x="499" y="18"/>
                  </a:lnTo>
                  <a:lnTo>
                    <a:pt x="511" y="18"/>
                  </a:lnTo>
                  <a:lnTo>
                    <a:pt x="515" y="18"/>
                  </a:lnTo>
                  <a:lnTo>
                    <a:pt x="519" y="18"/>
                  </a:lnTo>
                  <a:lnTo>
                    <a:pt x="531" y="18"/>
                  </a:lnTo>
                  <a:lnTo>
                    <a:pt x="543" y="18"/>
                  </a:lnTo>
                  <a:lnTo>
                    <a:pt x="547" y="18"/>
                  </a:lnTo>
                  <a:lnTo>
                    <a:pt x="549" y="18"/>
                  </a:lnTo>
                  <a:lnTo>
                    <a:pt x="565" y="18"/>
                  </a:lnTo>
                  <a:lnTo>
                    <a:pt x="575" y="18"/>
                  </a:lnTo>
                  <a:lnTo>
                    <a:pt x="581" y="18"/>
                  </a:lnTo>
                  <a:lnTo>
                    <a:pt x="607" y="18"/>
                  </a:lnTo>
                  <a:lnTo>
                    <a:pt x="613" y="18"/>
                  </a:lnTo>
                  <a:lnTo>
                    <a:pt x="623" y="18"/>
                  </a:lnTo>
                  <a:lnTo>
                    <a:pt x="633" y="18"/>
                  </a:lnTo>
                  <a:lnTo>
                    <a:pt x="645" y="18"/>
                  </a:lnTo>
                  <a:lnTo>
                    <a:pt x="655" y="16"/>
                  </a:lnTo>
                  <a:lnTo>
                    <a:pt x="671" y="16"/>
                  </a:lnTo>
                  <a:lnTo>
                    <a:pt x="675" y="16"/>
                  </a:lnTo>
                  <a:lnTo>
                    <a:pt x="703" y="16"/>
                  </a:lnTo>
                  <a:lnTo>
                    <a:pt x="719" y="18"/>
                  </a:lnTo>
                  <a:lnTo>
                    <a:pt x="719" y="6"/>
                  </a:lnTo>
                  <a:lnTo>
                    <a:pt x="719" y="2"/>
                  </a:lnTo>
                  <a:lnTo>
                    <a:pt x="725" y="2"/>
                  </a:lnTo>
                  <a:lnTo>
                    <a:pt x="751" y="2"/>
                  </a:lnTo>
                  <a:lnTo>
                    <a:pt x="757" y="2"/>
                  </a:lnTo>
                  <a:lnTo>
                    <a:pt x="757" y="0"/>
                  </a:lnTo>
                  <a:lnTo>
                    <a:pt x="777" y="0"/>
                  </a:lnTo>
                  <a:lnTo>
                    <a:pt x="787" y="0"/>
                  </a:lnTo>
                  <a:lnTo>
                    <a:pt x="817" y="0"/>
                  </a:lnTo>
                  <a:lnTo>
                    <a:pt x="821" y="0"/>
                  </a:lnTo>
                  <a:lnTo>
                    <a:pt x="833" y="0"/>
                  </a:lnTo>
                  <a:lnTo>
                    <a:pt x="857" y="0"/>
                  </a:lnTo>
                  <a:lnTo>
                    <a:pt x="869" y="0"/>
                  </a:lnTo>
                  <a:lnTo>
                    <a:pt x="881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49" y="0"/>
                  </a:lnTo>
                  <a:lnTo>
                    <a:pt x="955" y="0"/>
                  </a:lnTo>
                  <a:lnTo>
                    <a:pt x="967" y="0"/>
                  </a:lnTo>
                  <a:lnTo>
                    <a:pt x="977" y="0"/>
                  </a:lnTo>
                  <a:lnTo>
                    <a:pt x="983" y="0"/>
                  </a:lnTo>
                  <a:lnTo>
                    <a:pt x="989" y="0"/>
                  </a:lnTo>
                  <a:lnTo>
                    <a:pt x="987" y="2"/>
                  </a:lnTo>
                  <a:lnTo>
                    <a:pt x="987" y="2"/>
                  </a:lnTo>
                  <a:lnTo>
                    <a:pt x="987" y="4"/>
                  </a:lnTo>
                  <a:lnTo>
                    <a:pt x="987" y="8"/>
                  </a:lnTo>
                  <a:lnTo>
                    <a:pt x="987" y="10"/>
                  </a:lnTo>
                  <a:lnTo>
                    <a:pt x="987" y="12"/>
                  </a:lnTo>
                  <a:lnTo>
                    <a:pt x="987" y="14"/>
                  </a:lnTo>
                  <a:lnTo>
                    <a:pt x="987" y="16"/>
                  </a:lnTo>
                  <a:lnTo>
                    <a:pt x="987" y="16"/>
                  </a:lnTo>
                  <a:lnTo>
                    <a:pt x="987" y="18"/>
                  </a:lnTo>
                  <a:lnTo>
                    <a:pt x="987" y="22"/>
                  </a:lnTo>
                  <a:lnTo>
                    <a:pt x="987" y="22"/>
                  </a:lnTo>
                  <a:lnTo>
                    <a:pt x="985" y="24"/>
                  </a:lnTo>
                  <a:lnTo>
                    <a:pt x="983" y="26"/>
                  </a:lnTo>
                  <a:lnTo>
                    <a:pt x="983" y="26"/>
                  </a:lnTo>
                  <a:lnTo>
                    <a:pt x="981" y="26"/>
                  </a:lnTo>
                  <a:lnTo>
                    <a:pt x="979" y="24"/>
                  </a:lnTo>
                  <a:lnTo>
                    <a:pt x="979" y="26"/>
                  </a:lnTo>
                  <a:lnTo>
                    <a:pt x="979" y="26"/>
                  </a:lnTo>
                  <a:lnTo>
                    <a:pt x="979" y="28"/>
                  </a:lnTo>
                  <a:lnTo>
                    <a:pt x="979" y="28"/>
                  </a:lnTo>
                  <a:lnTo>
                    <a:pt x="979" y="28"/>
                  </a:lnTo>
                  <a:lnTo>
                    <a:pt x="981" y="30"/>
                  </a:lnTo>
                  <a:lnTo>
                    <a:pt x="981" y="30"/>
                  </a:lnTo>
                  <a:lnTo>
                    <a:pt x="981" y="30"/>
                  </a:lnTo>
                  <a:lnTo>
                    <a:pt x="981" y="32"/>
                  </a:lnTo>
                  <a:lnTo>
                    <a:pt x="979" y="32"/>
                  </a:lnTo>
                  <a:lnTo>
                    <a:pt x="979" y="32"/>
                  </a:lnTo>
                  <a:lnTo>
                    <a:pt x="977" y="32"/>
                  </a:lnTo>
                  <a:lnTo>
                    <a:pt x="977" y="34"/>
                  </a:lnTo>
                  <a:lnTo>
                    <a:pt x="977" y="34"/>
                  </a:lnTo>
                  <a:lnTo>
                    <a:pt x="977" y="34"/>
                  </a:lnTo>
                  <a:lnTo>
                    <a:pt x="977" y="36"/>
                  </a:lnTo>
                  <a:lnTo>
                    <a:pt x="975" y="36"/>
                  </a:lnTo>
                  <a:lnTo>
                    <a:pt x="975" y="36"/>
                  </a:lnTo>
                  <a:lnTo>
                    <a:pt x="975" y="36"/>
                  </a:lnTo>
                  <a:lnTo>
                    <a:pt x="973" y="38"/>
                  </a:lnTo>
                  <a:lnTo>
                    <a:pt x="973" y="38"/>
                  </a:lnTo>
                  <a:lnTo>
                    <a:pt x="973" y="38"/>
                  </a:lnTo>
                  <a:lnTo>
                    <a:pt x="971" y="42"/>
                  </a:lnTo>
                  <a:lnTo>
                    <a:pt x="969" y="44"/>
                  </a:lnTo>
                  <a:lnTo>
                    <a:pt x="969" y="44"/>
                  </a:lnTo>
                  <a:lnTo>
                    <a:pt x="967" y="44"/>
                  </a:lnTo>
                  <a:lnTo>
                    <a:pt x="965" y="44"/>
                  </a:lnTo>
                  <a:lnTo>
                    <a:pt x="965" y="44"/>
                  </a:lnTo>
                  <a:lnTo>
                    <a:pt x="963" y="46"/>
                  </a:lnTo>
                  <a:lnTo>
                    <a:pt x="963" y="46"/>
                  </a:lnTo>
                  <a:lnTo>
                    <a:pt x="963" y="46"/>
                  </a:lnTo>
                  <a:lnTo>
                    <a:pt x="961" y="46"/>
                  </a:lnTo>
                  <a:lnTo>
                    <a:pt x="959" y="48"/>
                  </a:lnTo>
                  <a:lnTo>
                    <a:pt x="959" y="50"/>
                  </a:lnTo>
                  <a:lnTo>
                    <a:pt x="959" y="52"/>
                  </a:lnTo>
                  <a:lnTo>
                    <a:pt x="957" y="54"/>
                  </a:lnTo>
                  <a:lnTo>
                    <a:pt x="957" y="56"/>
                  </a:lnTo>
                  <a:lnTo>
                    <a:pt x="957" y="56"/>
                  </a:lnTo>
                  <a:lnTo>
                    <a:pt x="959" y="56"/>
                  </a:lnTo>
                  <a:lnTo>
                    <a:pt x="959" y="58"/>
                  </a:lnTo>
                  <a:lnTo>
                    <a:pt x="959" y="58"/>
                  </a:lnTo>
                  <a:lnTo>
                    <a:pt x="961" y="58"/>
                  </a:lnTo>
                  <a:lnTo>
                    <a:pt x="963" y="60"/>
                  </a:lnTo>
                  <a:lnTo>
                    <a:pt x="965" y="62"/>
                  </a:lnTo>
                  <a:lnTo>
                    <a:pt x="967" y="64"/>
                  </a:lnTo>
                  <a:lnTo>
                    <a:pt x="965" y="66"/>
                  </a:lnTo>
                  <a:lnTo>
                    <a:pt x="965" y="66"/>
                  </a:lnTo>
                  <a:lnTo>
                    <a:pt x="963" y="66"/>
                  </a:lnTo>
                  <a:lnTo>
                    <a:pt x="961" y="66"/>
                  </a:lnTo>
                  <a:lnTo>
                    <a:pt x="961" y="66"/>
                  </a:lnTo>
                  <a:lnTo>
                    <a:pt x="961" y="66"/>
                  </a:lnTo>
                  <a:lnTo>
                    <a:pt x="961" y="66"/>
                  </a:lnTo>
                  <a:lnTo>
                    <a:pt x="961" y="68"/>
                  </a:lnTo>
                  <a:lnTo>
                    <a:pt x="963" y="70"/>
                  </a:lnTo>
                  <a:lnTo>
                    <a:pt x="965" y="72"/>
                  </a:lnTo>
                  <a:lnTo>
                    <a:pt x="967" y="74"/>
                  </a:lnTo>
                  <a:lnTo>
                    <a:pt x="967" y="74"/>
                  </a:lnTo>
                  <a:lnTo>
                    <a:pt x="967" y="76"/>
                  </a:lnTo>
                  <a:lnTo>
                    <a:pt x="967" y="78"/>
                  </a:lnTo>
                  <a:lnTo>
                    <a:pt x="967" y="80"/>
                  </a:lnTo>
                  <a:lnTo>
                    <a:pt x="965" y="80"/>
                  </a:lnTo>
                  <a:lnTo>
                    <a:pt x="965" y="80"/>
                  </a:lnTo>
                  <a:lnTo>
                    <a:pt x="965" y="82"/>
                  </a:lnTo>
                  <a:lnTo>
                    <a:pt x="963" y="82"/>
                  </a:lnTo>
                  <a:lnTo>
                    <a:pt x="961" y="82"/>
                  </a:lnTo>
                  <a:lnTo>
                    <a:pt x="961" y="82"/>
                  </a:lnTo>
                  <a:lnTo>
                    <a:pt x="959" y="82"/>
                  </a:lnTo>
                  <a:lnTo>
                    <a:pt x="959" y="82"/>
                  </a:lnTo>
                  <a:lnTo>
                    <a:pt x="959" y="82"/>
                  </a:lnTo>
                  <a:lnTo>
                    <a:pt x="959" y="84"/>
                  </a:lnTo>
                  <a:lnTo>
                    <a:pt x="959" y="86"/>
                  </a:lnTo>
                  <a:lnTo>
                    <a:pt x="961" y="88"/>
                  </a:lnTo>
                  <a:lnTo>
                    <a:pt x="961" y="88"/>
                  </a:lnTo>
                  <a:lnTo>
                    <a:pt x="961" y="90"/>
                  </a:lnTo>
                  <a:lnTo>
                    <a:pt x="961" y="92"/>
                  </a:lnTo>
                  <a:lnTo>
                    <a:pt x="963" y="94"/>
                  </a:lnTo>
                  <a:lnTo>
                    <a:pt x="961" y="94"/>
                  </a:lnTo>
                  <a:lnTo>
                    <a:pt x="961" y="96"/>
                  </a:lnTo>
                  <a:lnTo>
                    <a:pt x="961" y="96"/>
                  </a:lnTo>
                  <a:lnTo>
                    <a:pt x="961" y="96"/>
                  </a:lnTo>
                  <a:lnTo>
                    <a:pt x="959" y="98"/>
                  </a:lnTo>
                  <a:lnTo>
                    <a:pt x="961" y="100"/>
                  </a:lnTo>
                  <a:lnTo>
                    <a:pt x="961" y="102"/>
                  </a:lnTo>
                  <a:lnTo>
                    <a:pt x="963" y="104"/>
                  </a:lnTo>
                  <a:lnTo>
                    <a:pt x="963" y="108"/>
                  </a:lnTo>
                  <a:lnTo>
                    <a:pt x="965" y="110"/>
                  </a:lnTo>
                  <a:lnTo>
                    <a:pt x="965" y="112"/>
                  </a:lnTo>
                  <a:lnTo>
                    <a:pt x="967" y="114"/>
                  </a:lnTo>
                  <a:lnTo>
                    <a:pt x="967" y="116"/>
                  </a:lnTo>
                  <a:lnTo>
                    <a:pt x="967" y="118"/>
                  </a:lnTo>
                  <a:lnTo>
                    <a:pt x="967" y="120"/>
                  </a:lnTo>
                  <a:lnTo>
                    <a:pt x="967" y="122"/>
                  </a:lnTo>
                  <a:lnTo>
                    <a:pt x="965" y="124"/>
                  </a:lnTo>
                  <a:lnTo>
                    <a:pt x="965" y="126"/>
                  </a:lnTo>
                  <a:lnTo>
                    <a:pt x="965" y="126"/>
                  </a:lnTo>
                  <a:lnTo>
                    <a:pt x="965" y="128"/>
                  </a:lnTo>
                  <a:lnTo>
                    <a:pt x="967" y="128"/>
                  </a:lnTo>
                  <a:lnTo>
                    <a:pt x="967" y="130"/>
                  </a:lnTo>
                  <a:lnTo>
                    <a:pt x="969" y="132"/>
                  </a:lnTo>
                  <a:lnTo>
                    <a:pt x="969" y="134"/>
                  </a:lnTo>
                  <a:lnTo>
                    <a:pt x="971" y="136"/>
                  </a:lnTo>
                  <a:lnTo>
                    <a:pt x="971" y="138"/>
                  </a:lnTo>
                  <a:lnTo>
                    <a:pt x="969" y="140"/>
                  </a:lnTo>
                  <a:lnTo>
                    <a:pt x="969" y="142"/>
                  </a:lnTo>
                  <a:lnTo>
                    <a:pt x="967" y="142"/>
                  </a:lnTo>
                  <a:lnTo>
                    <a:pt x="967" y="142"/>
                  </a:lnTo>
                  <a:lnTo>
                    <a:pt x="965" y="142"/>
                  </a:lnTo>
                  <a:lnTo>
                    <a:pt x="965" y="142"/>
                  </a:lnTo>
                  <a:lnTo>
                    <a:pt x="963" y="144"/>
                  </a:lnTo>
                  <a:lnTo>
                    <a:pt x="963" y="144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961" y="146"/>
                  </a:lnTo>
                  <a:lnTo>
                    <a:pt x="959" y="146"/>
                  </a:lnTo>
                  <a:lnTo>
                    <a:pt x="959" y="148"/>
                  </a:lnTo>
                  <a:lnTo>
                    <a:pt x="959" y="150"/>
                  </a:lnTo>
                  <a:lnTo>
                    <a:pt x="959" y="152"/>
                  </a:lnTo>
                  <a:lnTo>
                    <a:pt x="959" y="152"/>
                  </a:lnTo>
                  <a:lnTo>
                    <a:pt x="961" y="152"/>
                  </a:lnTo>
                  <a:lnTo>
                    <a:pt x="963" y="152"/>
                  </a:lnTo>
                  <a:lnTo>
                    <a:pt x="963" y="154"/>
                  </a:lnTo>
                  <a:lnTo>
                    <a:pt x="963" y="154"/>
                  </a:lnTo>
                  <a:lnTo>
                    <a:pt x="963" y="154"/>
                  </a:lnTo>
                  <a:lnTo>
                    <a:pt x="963" y="154"/>
                  </a:lnTo>
                  <a:lnTo>
                    <a:pt x="961" y="156"/>
                  </a:lnTo>
                  <a:lnTo>
                    <a:pt x="961" y="156"/>
                  </a:lnTo>
                  <a:lnTo>
                    <a:pt x="959" y="156"/>
                  </a:lnTo>
                  <a:lnTo>
                    <a:pt x="959" y="156"/>
                  </a:lnTo>
                  <a:lnTo>
                    <a:pt x="959" y="158"/>
                  </a:lnTo>
                  <a:lnTo>
                    <a:pt x="959" y="158"/>
                  </a:lnTo>
                  <a:lnTo>
                    <a:pt x="961" y="160"/>
                  </a:lnTo>
                  <a:lnTo>
                    <a:pt x="961" y="162"/>
                  </a:lnTo>
                  <a:lnTo>
                    <a:pt x="961" y="162"/>
                  </a:lnTo>
                  <a:lnTo>
                    <a:pt x="961" y="164"/>
                  </a:lnTo>
                  <a:lnTo>
                    <a:pt x="961" y="164"/>
                  </a:lnTo>
                  <a:lnTo>
                    <a:pt x="961" y="164"/>
                  </a:lnTo>
                  <a:lnTo>
                    <a:pt x="959" y="166"/>
                  </a:lnTo>
                  <a:lnTo>
                    <a:pt x="959" y="166"/>
                  </a:lnTo>
                  <a:lnTo>
                    <a:pt x="959" y="168"/>
                  </a:lnTo>
                  <a:lnTo>
                    <a:pt x="959" y="168"/>
                  </a:lnTo>
                  <a:lnTo>
                    <a:pt x="961" y="170"/>
                  </a:lnTo>
                  <a:lnTo>
                    <a:pt x="961" y="170"/>
                  </a:lnTo>
                  <a:lnTo>
                    <a:pt x="961" y="172"/>
                  </a:lnTo>
                  <a:lnTo>
                    <a:pt x="961" y="172"/>
                  </a:lnTo>
                  <a:lnTo>
                    <a:pt x="961" y="174"/>
                  </a:lnTo>
                  <a:lnTo>
                    <a:pt x="959" y="174"/>
                  </a:lnTo>
                  <a:lnTo>
                    <a:pt x="959" y="176"/>
                  </a:lnTo>
                  <a:lnTo>
                    <a:pt x="957" y="178"/>
                  </a:lnTo>
                  <a:lnTo>
                    <a:pt x="955" y="180"/>
                  </a:lnTo>
                  <a:lnTo>
                    <a:pt x="955" y="180"/>
                  </a:lnTo>
                  <a:lnTo>
                    <a:pt x="955" y="180"/>
                  </a:lnTo>
                  <a:lnTo>
                    <a:pt x="957" y="182"/>
                  </a:lnTo>
                  <a:lnTo>
                    <a:pt x="957" y="182"/>
                  </a:lnTo>
                  <a:lnTo>
                    <a:pt x="955" y="184"/>
                  </a:lnTo>
                  <a:lnTo>
                    <a:pt x="957" y="184"/>
                  </a:lnTo>
                  <a:lnTo>
                    <a:pt x="957" y="186"/>
                  </a:lnTo>
                  <a:lnTo>
                    <a:pt x="957" y="186"/>
                  </a:lnTo>
                  <a:lnTo>
                    <a:pt x="957" y="188"/>
                  </a:lnTo>
                  <a:lnTo>
                    <a:pt x="957" y="190"/>
                  </a:lnTo>
                  <a:lnTo>
                    <a:pt x="959" y="190"/>
                  </a:lnTo>
                  <a:lnTo>
                    <a:pt x="959" y="190"/>
                  </a:lnTo>
                  <a:lnTo>
                    <a:pt x="959" y="190"/>
                  </a:lnTo>
                  <a:lnTo>
                    <a:pt x="961" y="192"/>
                  </a:lnTo>
                  <a:lnTo>
                    <a:pt x="961" y="192"/>
                  </a:lnTo>
                  <a:lnTo>
                    <a:pt x="959" y="194"/>
                  </a:lnTo>
                  <a:lnTo>
                    <a:pt x="959" y="194"/>
                  </a:lnTo>
                  <a:lnTo>
                    <a:pt x="959" y="194"/>
                  </a:lnTo>
                  <a:lnTo>
                    <a:pt x="957" y="196"/>
                  </a:lnTo>
                  <a:lnTo>
                    <a:pt x="957" y="196"/>
                  </a:lnTo>
                  <a:lnTo>
                    <a:pt x="955" y="198"/>
                  </a:lnTo>
                  <a:lnTo>
                    <a:pt x="953" y="200"/>
                  </a:lnTo>
                  <a:lnTo>
                    <a:pt x="951" y="200"/>
                  </a:lnTo>
                  <a:lnTo>
                    <a:pt x="951" y="202"/>
                  </a:lnTo>
                  <a:lnTo>
                    <a:pt x="949" y="202"/>
                  </a:lnTo>
                  <a:lnTo>
                    <a:pt x="949" y="204"/>
                  </a:lnTo>
                  <a:lnTo>
                    <a:pt x="949" y="204"/>
                  </a:lnTo>
                  <a:lnTo>
                    <a:pt x="949" y="206"/>
                  </a:lnTo>
                  <a:lnTo>
                    <a:pt x="949" y="206"/>
                  </a:lnTo>
                  <a:lnTo>
                    <a:pt x="949" y="208"/>
                  </a:lnTo>
                  <a:lnTo>
                    <a:pt x="949" y="208"/>
                  </a:lnTo>
                  <a:lnTo>
                    <a:pt x="947" y="208"/>
                  </a:lnTo>
                  <a:lnTo>
                    <a:pt x="947" y="210"/>
                  </a:lnTo>
                  <a:lnTo>
                    <a:pt x="947" y="210"/>
                  </a:lnTo>
                  <a:lnTo>
                    <a:pt x="945" y="210"/>
                  </a:lnTo>
                  <a:lnTo>
                    <a:pt x="945" y="210"/>
                  </a:lnTo>
                  <a:lnTo>
                    <a:pt x="945" y="210"/>
                  </a:lnTo>
                  <a:lnTo>
                    <a:pt x="945" y="210"/>
                  </a:lnTo>
                  <a:lnTo>
                    <a:pt x="943" y="210"/>
                  </a:lnTo>
                  <a:lnTo>
                    <a:pt x="943" y="212"/>
                  </a:lnTo>
                  <a:lnTo>
                    <a:pt x="941" y="212"/>
                  </a:lnTo>
                  <a:lnTo>
                    <a:pt x="939" y="214"/>
                  </a:lnTo>
                  <a:lnTo>
                    <a:pt x="939" y="216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37" y="222"/>
                  </a:lnTo>
                  <a:lnTo>
                    <a:pt x="935" y="222"/>
                  </a:lnTo>
                  <a:lnTo>
                    <a:pt x="935" y="222"/>
                  </a:lnTo>
                  <a:lnTo>
                    <a:pt x="935" y="224"/>
                  </a:lnTo>
                  <a:lnTo>
                    <a:pt x="933" y="226"/>
                  </a:lnTo>
                  <a:lnTo>
                    <a:pt x="933" y="226"/>
                  </a:lnTo>
                  <a:lnTo>
                    <a:pt x="931" y="226"/>
                  </a:lnTo>
                  <a:lnTo>
                    <a:pt x="931" y="228"/>
                  </a:lnTo>
                  <a:lnTo>
                    <a:pt x="931" y="230"/>
                  </a:lnTo>
                  <a:lnTo>
                    <a:pt x="931" y="232"/>
                  </a:lnTo>
                  <a:lnTo>
                    <a:pt x="931" y="232"/>
                  </a:lnTo>
                  <a:lnTo>
                    <a:pt x="931" y="234"/>
                  </a:lnTo>
                  <a:lnTo>
                    <a:pt x="931" y="236"/>
                  </a:lnTo>
                  <a:lnTo>
                    <a:pt x="929" y="236"/>
                  </a:lnTo>
                  <a:lnTo>
                    <a:pt x="925" y="236"/>
                  </a:lnTo>
                  <a:lnTo>
                    <a:pt x="917" y="236"/>
                  </a:lnTo>
                  <a:lnTo>
                    <a:pt x="895" y="236"/>
                  </a:lnTo>
                  <a:lnTo>
                    <a:pt x="877" y="236"/>
                  </a:lnTo>
                  <a:lnTo>
                    <a:pt x="867" y="236"/>
                  </a:lnTo>
                  <a:lnTo>
                    <a:pt x="867" y="238"/>
                  </a:lnTo>
                  <a:lnTo>
                    <a:pt x="861" y="238"/>
                  </a:lnTo>
                  <a:lnTo>
                    <a:pt x="855" y="238"/>
                  </a:lnTo>
                  <a:lnTo>
                    <a:pt x="849" y="238"/>
                  </a:lnTo>
                  <a:lnTo>
                    <a:pt x="841" y="238"/>
                  </a:lnTo>
                  <a:lnTo>
                    <a:pt x="835" y="238"/>
                  </a:lnTo>
                  <a:lnTo>
                    <a:pt x="835" y="238"/>
                  </a:lnTo>
                  <a:lnTo>
                    <a:pt x="831" y="238"/>
                  </a:lnTo>
                  <a:lnTo>
                    <a:pt x="829" y="238"/>
                  </a:lnTo>
                  <a:lnTo>
                    <a:pt x="825" y="238"/>
                  </a:lnTo>
                  <a:lnTo>
                    <a:pt x="819" y="238"/>
                  </a:lnTo>
                  <a:lnTo>
                    <a:pt x="813" y="238"/>
                  </a:lnTo>
                  <a:lnTo>
                    <a:pt x="807" y="238"/>
                  </a:lnTo>
                  <a:lnTo>
                    <a:pt x="803" y="238"/>
                  </a:lnTo>
                  <a:lnTo>
                    <a:pt x="801" y="238"/>
                  </a:lnTo>
                  <a:lnTo>
                    <a:pt x="799" y="238"/>
                  </a:lnTo>
                  <a:lnTo>
                    <a:pt x="797" y="238"/>
                  </a:lnTo>
                  <a:lnTo>
                    <a:pt x="795" y="238"/>
                  </a:lnTo>
                  <a:lnTo>
                    <a:pt x="791" y="238"/>
                  </a:lnTo>
                  <a:lnTo>
                    <a:pt x="785" y="238"/>
                  </a:lnTo>
                  <a:lnTo>
                    <a:pt x="781" y="238"/>
                  </a:lnTo>
                  <a:lnTo>
                    <a:pt x="775" y="238"/>
                  </a:lnTo>
                  <a:lnTo>
                    <a:pt x="769" y="238"/>
                  </a:lnTo>
                  <a:lnTo>
                    <a:pt x="753" y="238"/>
                  </a:lnTo>
                  <a:lnTo>
                    <a:pt x="753" y="238"/>
                  </a:lnTo>
                  <a:lnTo>
                    <a:pt x="745" y="238"/>
                  </a:lnTo>
                  <a:lnTo>
                    <a:pt x="741" y="238"/>
                  </a:lnTo>
                  <a:lnTo>
                    <a:pt x="673" y="238"/>
                  </a:lnTo>
                  <a:lnTo>
                    <a:pt x="673" y="240"/>
                  </a:lnTo>
                  <a:lnTo>
                    <a:pt x="609" y="240"/>
                  </a:lnTo>
                  <a:lnTo>
                    <a:pt x="599" y="240"/>
                  </a:lnTo>
                  <a:lnTo>
                    <a:pt x="597" y="240"/>
                  </a:lnTo>
                  <a:lnTo>
                    <a:pt x="593" y="240"/>
                  </a:lnTo>
                  <a:lnTo>
                    <a:pt x="591" y="240"/>
                  </a:lnTo>
                  <a:lnTo>
                    <a:pt x="587" y="240"/>
                  </a:lnTo>
                  <a:lnTo>
                    <a:pt x="587" y="240"/>
                  </a:lnTo>
                  <a:lnTo>
                    <a:pt x="583" y="240"/>
                  </a:lnTo>
                  <a:lnTo>
                    <a:pt x="581" y="240"/>
                  </a:lnTo>
                  <a:lnTo>
                    <a:pt x="575" y="240"/>
                  </a:lnTo>
                  <a:lnTo>
                    <a:pt x="571" y="240"/>
                  </a:lnTo>
                  <a:lnTo>
                    <a:pt x="551" y="240"/>
                  </a:lnTo>
                  <a:lnTo>
                    <a:pt x="513" y="240"/>
                  </a:lnTo>
                  <a:lnTo>
                    <a:pt x="507" y="240"/>
                  </a:lnTo>
                  <a:lnTo>
                    <a:pt x="503" y="240"/>
                  </a:lnTo>
                  <a:lnTo>
                    <a:pt x="501" y="240"/>
                  </a:lnTo>
                  <a:lnTo>
                    <a:pt x="499" y="240"/>
                  </a:lnTo>
                  <a:lnTo>
                    <a:pt x="497" y="240"/>
                  </a:lnTo>
                  <a:lnTo>
                    <a:pt x="493" y="240"/>
                  </a:lnTo>
                  <a:lnTo>
                    <a:pt x="491" y="240"/>
                  </a:lnTo>
                  <a:lnTo>
                    <a:pt x="487" y="240"/>
                  </a:lnTo>
                  <a:lnTo>
                    <a:pt x="485" y="240"/>
                  </a:lnTo>
                  <a:lnTo>
                    <a:pt x="483" y="240"/>
                  </a:lnTo>
                  <a:lnTo>
                    <a:pt x="477" y="240"/>
                  </a:lnTo>
                  <a:lnTo>
                    <a:pt x="461" y="240"/>
                  </a:lnTo>
                  <a:lnTo>
                    <a:pt x="455" y="240"/>
                  </a:lnTo>
                  <a:lnTo>
                    <a:pt x="451" y="240"/>
                  </a:lnTo>
                  <a:lnTo>
                    <a:pt x="423" y="240"/>
                  </a:lnTo>
                  <a:lnTo>
                    <a:pt x="419" y="240"/>
                  </a:lnTo>
                  <a:lnTo>
                    <a:pt x="413" y="240"/>
                  </a:lnTo>
                  <a:lnTo>
                    <a:pt x="391" y="240"/>
                  </a:lnTo>
                  <a:lnTo>
                    <a:pt x="391" y="240"/>
                  </a:lnTo>
                  <a:lnTo>
                    <a:pt x="359" y="240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0"/>
                  </a:lnTo>
                  <a:lnTo>
                    <a:pt x="307" y="240"/>
                  </a:lnTo>
                  <a:lnTo>
                    <a:pt x="303" y="240"/>
                  </a:lnTo>
                  <a:lnTo>
                    <a:pt x="292" y="240"/>
                  </a:lnTo>
                  <a:lnTo>
                    <a:pt x="270" y="240"/>
                  </a:lnTo>
                  <a:lnTo>
                    <a:pt x="266" y="240"/>
                  </a:lnTo>
                  <a:lnTo>
                    <a:pt x="250" y="240"/>
                  </a:lnTo>
                  <a:lnTo>
                    <a:pt x="242" y="240"/>
                  </a:lnTo>
                  <a:lnTo>
                    <a:pt x="224" y="240"/>
                  </a:lnTo>
                  <a:lnTo>
                    <a:pt x="222" y="240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0" y="238"/>
                  </a:lnTo>
                  <a:lnTo>
                    <a:pt x="182" y="238"/>
                  </a:lnTo>
                  <a:lnTo>
                    <a:pt x="170" y="238"/>
                  </a:lnTo>
                  <a:lnTo>
                    <a:pt x="164" y="238"/>
                  </a:lnTo>
                  <a:lnTo>
                    <a:pt x="134" y="238"/>
                  </a:lnTo>
                  <a:lnTo>
                    <a:pt x="132" y="232"/>
                  </a:lnTo>
                  <a:lnTo>
                    <a:pt x="96" y="218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2" y="212"/>
                  </a:lnTo>
                  <a:lnTo>
                    <a:pt x="68" y="212"/>
                  </a:lnTo>
                  <a:lnTo>
                    <a:pt x="62" y="212"/>
                  </a:lnTo>
                  <a:lnTo>
                    <a:pt x="58" y="212"/>
                  </a:lnTo>
                  <a:lnTo>
                    <a:pt x="52" y="212"/>
                  </a:lnTo>
                  <a:lnTo>
                    <a:pt x="52" y="202"/>
                  </a:lnTo>
                  <a:lnTo>
                    <a:pt x="54" y="196"/>
                  </a:lnTo>
                  <a:lnTo>
                    <a:pt x="62" y="184"/>
                  </a:lnTo>
                  <a:lnTo>
                    <a:pt x="80" y="156"/>
                  </a:lnTo>
                  <a:lnTo>
                    <a:pt x="62" y="140"/>
                  </a:lnTo>
                  <a:lnTo>
                    <a:pt x="44" y="136"/>
                  </a:lnTo>
                  <a:lnTo>
                    <a:pt x="44" y="120"/>
                  </a:lnTo>
                  <a:lnTo>
                    <a:pt x="30" y="11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6110287" y="5924556"/>
              <a:ext cx="196850" cy="69850"/>
            </a:xfrm>
            <a:custGeom>
              <a:avLst/>
              <a:gdLst>
                <a:gd name="T0" fmla="*/ 14 w 124"/>
                <a:gd name="T1" fmla="*/ 24 h 44"/>
                <a:gd name="T2" fmla="*/ 16 w 124"/>
                <a:gd name="T3" fmla="*/ 20 h 44"/>
                <a:gd name="T4" fmla="*/ 16 w 124"/>
                <a:gd name="T5" fmla="*/ 18 h 44"/>
                <a:gd name="T6" fmla="*/ 12 w 124"/>
                <a:gd name="T7" fmla="*/ 14 h 44"/>
                <a:gd name="T8" fmla="*/ 10 w 124"/>
                <a:gd name="T9" fmla="*/ 10 h 44"/>
                <a:gd name="T10" fmla="*/ 8 w 124"/>
                <a:gd name="T11" fmla="*/ 10 h 44"/>
                <a:gd name="T12" fmla="*/ 4 w 124"/>
                <a:gd name="T13" fmla="*/ 6 h 44"/>
                <a:gd name="T14" fmla="*/ 0 w 124"/>
                <a:gd name="T15" fmla="*/ 6 h 44"/>
                <a:gd name="T16" fmla="*/ 2 w 124"/>
                <a:gd name="T17" fmla="*/ 4 h 44"/>
                <a:gd name="T18" fmla="*/ 2 w 124"/>
                <a:gd name="T19" fmla="*/ 2 h 44"/>
                <a:gd name="T20" fmla="*/ 8 w 124"/>
                <a:gd name="T21" fmla="*/ 0 h 44"/>
                <a:gd name="T22" fmla="*/ 10 w 124"/>
                <a:gd name="T23" fmla="*/ 2 h 44"/>
                <a:gd name="T24" fmla="*/ 14 w 124"/>
                <a:gd name="T25" fmla="*/ 2 h 44"/>
                <a:gd name="T26" fmla="*/ 20 w 124"/>
                <a:gd name="T27" fmla="*/ 2 h 44"/>
                <a:gd name="T28" fmla="*/ 26 w 124"/>
                <a:gd name="T29" fmla="*/ 4 h 44"/>
                <a:gd name="T30" fmla="*/ 32 w 124"/>
                <a:gd name="T31" fmla="*/ 8 h 44"/>
                <a:gd name="T32" fmla="*/ 36 w 124"/>
                <a:gd name="T33" fmla="*/ 10 h 44"/>
                <a:gd name="T34" fmla="*/ 42 w 124"/>
                <a:gd name="T35" fmla="*/ 8 h 44"/>
                <a:gd name="T36" fmla="*/ 50 w 124"/>
                <a:gd name="T37" fmla="*/ 8 h 44"/>
                <a:gd name="T38" fmla="*/ 52 w 124"/>
                <a:gd name="T39" fmla="*/ 8 h 44"/>
                <a:gd name="T40" fmla="*/ 56 w 124"/>
                <a:gd name="T41" fmla="*/ 10 h 44"/>
                <a:gd name="T42" fmla="*/ 60 w 124"/>
                <a:gd name="T43" fmla="*/ 10 h 44"/>
                <a:gd name="T44" fmla="*/ 68 w 124"/>
                <a:gd name="T45" fmla="*/ 14 h 44"/>
                <a:gd name="T46" fmla="*/ 72 w 124"/>
                <a:gd name="T47" fmla="*/ 18 h 44"/>
                <a:gd name="T48" fmla="*/ 76 w 124"/>
                <a:gd name="T49" fmla="*/ 20 h 44"/>
                <a:gd name="T50" fmla="*/ 82 w 124"/>
                <a:gd name="T51" fmla="*/ 22 h 44"/>
                <a:gd name="T52" fmla="*/ 88 w 124"/>
                <a:gd name="T53" fmla="*/ 22 h 44"/>
                <a:gd name="T54" fmla="*/ 92 w 124"/>
                <a:gd name="T55" fmla="*/ 22 h 44"/>
                <a:gd name="T56" fmla="*/ 98 w 124"/>
                <a:gd name="T57" fmla="*/ 18 h 44"/>
                <a:gd name="T58" fmla="*/ 98 w 124"/>
                <a:gd name="T59" fmla="*/ 12 h 44"/>
                <a:gd name="T60" fmla="*/ 104 w 124"/>
                <a:gd name="T61" fmla="*/ 8 h 44"/>
                <a:gd name="T62" fmla="*/ 108 w 124"/>
                <a:gd name="T63" fmla="*/ 8 h 44"/>
                <a:gd name="T64" fmla="*/ 112 w 124"/>
                <a:gd name="T65" fmla="*/ 8 h 44"/>
                <a:gd name="T66" fmla="*/ 118 w 124"/>
                <a:gd name="T67" fmla="*/ 12 h 44"/>
                <a:gd name="T68" fmla="*/ 124 w 124"/>
                <a:gd name="T69" fmla="*/ 16 h 44"/>
                <a:gd name="T70" fmla="*/ 122 w 124"/>
                <a:gd name="T71" fmla="*/ 18 h 44"/>
                <a:gd name="T72" fmla="*/ 116 w 124"/>
                <a:gd name="T73" fmla="*/ 22 h 44"/>
                <a:gd name="T74" fmla="*/ 116 w 124"/>
                <a:gd name="T75" fmla="*/ 26 h 44"/>
                <a:gd name="T76" fmla="*/ 114 w 124"/>
                <a:gd name="T77" fmla="*/ 28 h 44"/>
                <a:gd name="T78" fmla="*/ 112 w 124"/>
                <a:gd name="T79" fmla="*/ 28 h 44"/>
                <a:gd name="T80" fmla="*/ 106 w 124"/>
                <a:gd name="T81" fmla="*/ 30 h 44"/>
                <a:gd name="T82" fmla="*/ 102 w 124"/>
                <a:gd name="T83" fmla="*/ 32 h 44"/>
                <a:gd name="T84" fmla="*/ 96 w 124"/>
                <a:gd name="T85" fmla="*/ 32 h 44"/>
                <a:gd name="T86" fmla="*/ 88 w 124"/>
                <a:gd name="T87" fmla="*/ 34 h 44"/>
                <a:gd name="T88" fmla="*/ 80 w 124"/>
                <a:gd name="T89" fmla="*/ 34 h 44"/>
                <a:gd name="T90" fmla="*/ 76 w 124"/>
                <a:gd name="T91" fmla="*/ 36 h 44"/>
                <a:gd name="T92" fmla="*/ 72 w 124"/>
                <a:gd name="T93" fmla="*/ 38 h 44"/>
                <a:gd name="T94" fmla="*/ 68 w 124"/>
                <a:gd name="T95" fmla="*/ 40 h 44"/>
                <a:gd name="T96" fmla="*/ 62 w 124"/>
                <a:gd name="T97" fmla="*/ 42 h 44"/>
                <a:gd name="T98" fmla="*/ 56 w 124"/>
                <a:gd name="T99" fmla="*/ 42 h 44"/>
                <a:gd name="T100" fmla="*/ 54 w 124"/>
                <a:gd name="T101" fmla="*/ 42 h 44"/>
                <a:gd name="T102" fmla="*/ 50 w 124"/>
                <a:gd name="T103" fmla="*/ 42 h 44"/>
                <a:gd name="T104" fmla="*/ 46 w 124"/>
                <a:gd name="T105" fmla="*/ 42 h 44"/>
                <a:gd name="T106" fmla="*/ 42 w 124"/>
                <a:gd name="T107" fmla="*/ 42 h 44"/>
                <a:gd name="T108" fmla="*/ 34 w 124"/>
                <a:gd name="T109" fmla="*/ 44 h 44"/>
                <a:gd name="T110" fmla="*/ 30 w 124"/>
                <a:gd name="T111" fmla="*/ 40 h 44"/>
                <a:gd name="T112" fmla="*/ 24 w 124"/>
                <a:gd name="T113" fmla="*/ 40 h 44"/>
                <a:gd name="T114" fmla="*/ 22 w 124"/>
                <a:gd name="T115" fmla="*/ 38 h 44"/>
                <a:gd name="T116" fmla="*/ 16 w 124"/>
                <a:gd name="T117" fmla="*/ 36 h 44"/>
                <a:gd name="T118" fmla="*/ 16 w 124"/>
                <a:gd name="T119" fmla="*/ 32 h 44"/>
                <a:gd name="T120" fmla="*/ 14 w 124"/>
                <a:gd name="T121" fmla="*/ 28 h 44"/>
                <a:gd name="T122" fmla="*/ 12 w 124"/>
                <a:gd name="T12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44">
                  <a:moveTo>
                    <a:pt x="12" y="26"/>
                  </a:moveTo>
                  <a:lnTo>
                    <a:pt x="12" y="24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8"/>
                  </a:lnTo>
                  <a:lnTo>
                    <a:pt x="74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8" y="22"/>
                  </a:lnTo>
                  <a:lnTo>
                    <a:pt x="116" y="24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28"/>
                  </a:lnTo>
                  <a:lnTo>
                    <a:pt x="110" y="30"/>
                  </a:lnTo>
                  <a:lnTo>
                    <a:pt x="108" y="30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88" y="34"/>
                  </a:lnTo>
                  <a:lnTo>
                    <a:pt x="86" y="32"/>
                  </a:lnTo>
                  <a:lnTo>
                    <a:pt x="82" y="32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4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4" y="44"/>
                  </a:lnTo>
                  <a:lnTo>
                    <a:pt x="32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856287" y="5924556"/>
              <a:ext cx="76200" cy="34925"/>
            </a:xfrm>
            <a:custGeom>
              <a:avLst/>
              <a:gdLst>
                <a:gd name="T0" fmla="*/ 28 w 48"/>
                <a:gd name="T1" fmla="*/ 4 h 22"/>
                <a:gd name="T2" fmla="*/ 30 w 48"/>
                <a:gd name="T3" fmla="*/ 6 h 22"/>
                <a:gd name="T4" fmla="*/ 28 w 48"/>
                <a:gd name="T5" fmla="*/ 8 h 22"/>
                <a:gd name="T6" fmla="*/ 32 w 48"/>
                <a:gd name="T7" fmla="*/ 10 h 22"/>
                <a:gd name="T8" fmla="*/ 36 w 48"/>
                <a:gd name="T9" fmla="*/ 10 h 22"/>
                <a:gd name="T10" fmla="*/ 38 w 48"/>
                <a:gd name="T11" fmla="*/ 12 h 22"/>
                <a:gd name="T12" fmla="*/ 42 w 48"/>
                <a:gd name="T13" fmla="*/ 14 h 22"/>
                <a:gd name="T14" fmla="*/ 44 w 48"/>
                <a:gd name="T15" fmla="*/ 18 h 22"/>
                <a:gd name="T16" fmla="*/ 48 w 48"/>
                <a:gd name="T17" fmla="*/ 20 h 22"/>
                <a:gd name="T18" fmla="*/ 46 w 48"/>
                <a:gd name="T19" fmla="*/ 20 h 22"/>
                <a:gd name="T20" fmla="*/ 42 w 48"/>
                <a:gd name="T21" fmla="*/ 22 h 22"/>
                <a:gd name="T22" fmla="*/ 36 w 48"/>
                <a:gd name="T23" fmla="*/ 20 h 22"/>
                <a:gd name="T24" fmla="*/ 32 w 48"/>
                <a:gd name="T25" fmla="*/ 20 h 22"/>
                <a:gd name="T26" fmla="*/ 28 w 48"/>
                <a:gd name="T27" fmla="*/ 22 h 22"/>
                <a:gd name="T28" fmla="*/ 24 w 48"/>
                <a:gd name="T29" fmla="*/ 22 h 22"/>
                <a:gd name="T30" fmla="*/ 22 w 48"/>
                <a:gd name="T31" fmla="*/ 18 h 22"/>
                <a:gd name="T32" fmla="*/ 16 w 48"/>
                <a:gd name="T33" fmla="*/ 18 h 22"/>
                <a:gd name="T34" fmla="*/ 12 w 48"/>
                <a:gd name="T35" fmla="*/ 16 h 22"/>
                <a:gd name="T36" fmla="*/ 10 w 48"/>
                <a:gd name="T37" fmla="*/ 16 h 22"/>
                <a:gd name="T38" fmla="*/ 10 w 48"/>
                <a:gd name="T39" fmla="*/ 18 h 22"/>
                <a:gd name="T40" fmla="*/ 6 w 48"/>
                <a:gd name="T41" fmla="*/ 16 h 22"/>
                <a:gd name="T42" fmla="*/ 2 w 48"/>
                <a:gd name="T43" fmla="*/ 16 h 22"/>
                <a:gd name="T44" fmla="*/ 2 w 48"/>
                <a:gd name="T45" fmla="*/ 16 h 22"/>
                <a:gd name="T46" fmla="*/ 2 w 48"/>
                <a:gd name="T47" fmla="*/ 14 h 22"/>
                <a:gd name="T48" fmla="*/ 4 w 48"/>
                <a:gd name="T49" fmla="*/ 14 h 22"/>
                <a:gd name="T50" fmla="*/ 10 w 48"/>
                <a:gd name="T51" fmla="*/ 8 h 22"/>
                <a:gd name="T52" fmla="*/ 12 w 48"/>
                <a:gd name="T53" fmla="*/ 8 h 22"/>
                <a:gd name="T54" fmla="*/ 16 w 48"/>
                <a:gd name="T55" fmla="*/ 10 h 22"/>
                <a:gd name="T56" fmla="*/ 20 w 48"/>
                <a:gd name="T57" fmla="*/ 8 h 22"/>
                <a:gd name="T58" fmla="*/ 20 w 48"/>
                <a:gd name="T59" fmla="*/ 8 h 22"/>
                <a:gd name="T60" fmla="*/ 22 w 48"/>
                <a:gd name="T61" fmla="*/ 6 h 22"/>
                <a:gd name="T62" fmla="*/ 26 w 48"/>
                <a:gd name="T63" fmla="*/ 4 h 22"/>
                <a:gd name="T64" fmla="*/ 26 w 48"/>
                <a:gd name="T65" fmla="*/ 0 h 22"/>
                <a:gd name="T66" fmla="*/ 28 w 48"/>
                <a:gd name="T6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22">
                  <a:moveTo>
                    <a:pt x="28" y="0"/>
                  </a:move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5913437" y="5930906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0 h 2"/>
                <a:gd name="T4" fmla="*/ 2 w 4"/>
                <a:gd name="T5" fmla="*/ 0 h 2"/>
                <a:gd name="T6" fmla="*/ 4 w 4"/>
                <a:gd name="T7" fmla="*/ 2 h 2"/>
                <a:gd name="T8" fmla="*/ 4 w 4"/>
                <a:gd name="T9" fmla="*/ 2 h 2"/>
                <a:gd name="T10" fmla="*/ 2 w 4"/>
                <a:gd name="T11" fmla="*/ 2 h 2"/>
                <a:gd name="T12" fmla="*/ 2 w 4"/>
                <a:gd name="T13" fmla="*/ 2 h 2"/>
                <a:gd name="T14" fmla="*/ 0 w 4"/>
                <a:gd name="T15" fmla="*/ 2 h 2"/>
                <a:gd name="T16" fmla="*/ 0 w 4"/>
                <a:gd name="T17" fmla="*/ 2 h 2"/>
                <a:gd name="T18" fmla="*/ 0 w 4"/>
                <a:gd name="T19" fmla="*/ 2 h 2"/>
                <a:gd name="T20" fmla="*/ 0 w 4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5954712" y="5946781"/>
              <a:ext cx="136525" cy="82550"/>
            </a:xfrm>
            <a:custGeom>
              <a:avLst/>
              <a:gdLst>
                <a:gd name="T0" fmla="*/ 24 w 86"/>
                <a:gd name="T1" fmla="*/ 42 h 52"/>
                <a:gd name="T2" fmla="*/ 20 w 86"/>
                <a:gd name="T3" fmla="*/ 38 h 52"/>
                <a:gd name="T4" fmla="*/ 18 w 86"/>
                <a:gd name="T5" fmla="*/ 34 h 52"/>
                <a:gd name="T6" fmla="*/ 16 w 86"/>
                <a:gd name="T7" fmla="*/ 32 h 52"/>
                <a:gd name="T8" fmla="*/ 14 w 86"/>
                <a:gd name="T9" fmla="*/ 28 h 52"/>
                <a:gd name="T10" fmla="*/ 12 w 86"/>
                <a:gd name="T11" fmla="*/ 24 h 52"/>
                <a:gd name="T12" fmla="*/ 8 w 86"/>
                <a:gd name="T13" fmla="*/ 18 h 52"/>
                <a:gd name="T14" fmla="*/ 4 w 86"/>
                <a:gd name="T15" fmla="*/ 16 h 52"/>
                <a:gd name="T16" fmla="*/ 2 w 86"/>
                <a:gd name="T17" fmla="*/ 14 h 52"/>
                <a:gd name="T18" fmla="*/ 0 w 86"/>
                <a:gd name="T19" fmla="*/ 12 h 52"/>
                <a:gd name="T20" fmla="*/ 4 w 86"/>
                <a:gd name="T21" fmla="*/ 10 h 52"/>
                <a:gd name="T22" fmla="*/ 8 w 86"/>
                <a:gd name="T23" fmla="*/ 10 h 52"/>
                <a:gd name="T24" fmla="*/ 16 w 86"/>
                <a:gd name="T25" fmla="*/ 12 h 52"/>
                <a:gd name="T26" fmla="*/ 22 w 86"/>
                <a:gd name="T27" fmla="*/ 12 h 52"/>
                <a:gd name="T28" fmla="*/ 26 w 86"/>
                <a:gd name="T29" fmla="*/ 12 h 52"/>
                <a:gd name="T30" fmla="*/ 32 w 86"/>
                <a:gd name="T31" fmla="*/ 4 h 52"/>
                <a:gd name="T32" fmla="*/ 40 w 86"/>
                <a:gd name="T33" fmla="*/ 6 h 52"/>
                <a:gd name="T34" fmla="*/ 44 w 86"/>
                <a:gd name="T35" fmla="*/ 6 h 52"/>
                <a:gd name="T36" fmla="*/ 52 w 86"/>
                <a:gd name="T37" fmla="*/ 6 h 52"/>
                <a:gd name="T38" fmla="*/ 56 w 86"/>
                <a:gd name="T39" fmla="*/ 4 h 52"/>
                <a:gd name="T40" fmla="*/ 58 w 86"/>
                <a:gd name="T41" fmla="*/ 0 h 52"/>
                <a:gd name="T42" fmla="*/ 62 w 86"/>
                <a:gd name="T43" fmla="*/ 0 h 52"/>
                <a:gd name="T44" fmla="*/ 62 w 86"/>
                <a:gd name="T45" fmla="*/ 4 h 52"/>
                <a:gd name="T46" fmla="*/ 60 w 86"/>
                <a:gd name="T47" fmla="*/ 10 h 52"/>
                <a:gd name="T48" fmla="*/ 62 w 86"/>
                <a:gd name="T49" fmla="*/ 14 h 52"/>
                <a:gd name="T50" fmla="*/ 72 w 86"/>
                <a:gd name="T51" fmla="*/ 20 h 52"/>
                <a:gd name="T52" fmla="*/ 78 w 86"/>
                <a:gd name="T53" fmla="*/ 20 h 52"/>
                <a:gd name="T54" fmla="*/ 82 w 86"/>
                <a:gd name="T55" fmla="*/ 22 h 52"/>
                <a:gd name="T56" fmla="*/ 82 w 86"/>
                <a:gd name="T57" fmla="*/ 28 h 52"/>
                <a:gd name="T58" fmla="*/ 84 w 86"/>
                <a:gd name="T59" fmla="*/ 32 h 52"/>
                <a:gd name="T60" fmla="*/ 84 w 86"/>
                <a:gd name="T61" fmla="*/ 36 h 52"/>
                <a:gd name="T62" fmla="*/ 78 w 86"/>
                <a:gd name="T63" fmla="*/ 36 h 52"/>
                <a:gd name="T64" fmla="*/ 70 w 86"/>
                <a:gd name="T65" fmla="*/ 38 h 52"/>
                <a:gd name="T66" fmla="*/ 64 w 86"/>
                <a:gd name="T67" fmla="*/ 42 h 52"/>
                <a:gd name="T68" fmla="*/ 60 w 86"/>
                <a:gd name="T69" fmla="*/ 46 h 52"/>
                <a:gd name="T70" fmla="*/ 54 w 86"/>
                <a:gd name="T71" fmla="*/ 46 h 52"/>
                <a:gd name="T72" fmla="*/ 46 w 86"/>
                <a:gd name="T73" fmla="*/ 48 h 52"/>
                <a:gd name="T74" fmla="*/ 42 w 86"/>
                <a:gd name="T75" fmla="*/ 52 h 52"/>
                <a:gd name="T76" fmla="*/ 40 w 86"/>
                <a:gd name="T77" fmla="*/ 52 h 52"/>
                <a:gd name="T78" fmla="*/ 38 w 86"/>
                <a:gd name="T79" fmla="*/ 52 h 52"/>
                <a:gd name="T80" fmla="*/ 34 w 86"/>
                <a:gd name="T81" fmla="*/ 50 h 52"/>
                <a:gd name="T82" fmla="*/ 30 w 86"/>
                <a:gd name="T83" fmla="*/ 46 h 52"/>
                <a:gd name="T84" fmla="*/ 28 w 86"/>
                <a:gd name="T85" fmla="*/ 46 h 52"/>
                <a:gd name="T86" fmla="*/ 26 w 86"/>
                <a:gd name="T8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" h="52">
                  <a:moveTo>
                    <a:pt x="24" y="44"/>
                  </a:moveTo>
                  <a:lnTo>
                    <a:pt x="24" y="44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6"/>
                  </a:lnTo>
                  <a:lnTo>
                    <a:pt x="68" y="20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8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4" y="32"/>
                  </a:lnTo>
                  <a:lnTo>
                    <a:pt x="84" y="34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6376987" y="5959481"/>
              <a:ext cx="9525" cy="3175"/>
            </a:xfrm>
            <a:custGeom>
              <a:avLst/>
              <a:gdLst>
                <a:gd name="T0" fmla="*/ 0 w 6"/>
                <a:gd name="T1" fmla="*/ 2 h 2"/>
                <a:gd name="T2" fmla="*/ 2 w 6"/>
                <a:gd name="T3" fmla="*/ 0 h 2"/>
                <a:gd name="T4" fmla="*/ 4 w 6"/>
                <a:gd name="T5" fmla="*/ 0 h 2"/>
                <a:gd name="T6" fmla="*/ 4 w 6"/>
                <a:gd name="T7" fmla="*/ 0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2 h 2"/>
                <a:gd name="T14" fmla="*/ 6 w 6"/>
                <a:gd name="T15" fmla="*/ 2 h 2"/>
                <a:gd name="T16" fmla="*/ 4 w 6"/>
                <a:gd name="T17" fmla="*/ 2 h 2"/>
                <a:gd name="T18" fmla="*/ 2 w 6"/>
                <a:gd name="T19" fmla="*/ 2 h 2"/>
                <a:gd name="T20" fmla="*/ 0 w 6"/>
                <a:gd name="T21" fmla="*/ 2 h 2"/>
                <a:gd name="T22" fmla="*/ 0 w 6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6345237" y="5959481"/>
              <a:ext cx="15875" cy="6350"/>
            </a:xfrm>
            <a:custGeom>
              <a:avLst/>
              <a:gdLst>
                <a:gd name="T0" fmla="*/ 2 w 10"/>
                <a:gd name="T1" fmla="*/ 2 h 4"/>
                <a:gd name="T2" fmla="*/ 0 w 10"/>
                <a:gd name="T3" fmla="*/ 2 h 4"/>
                <a:gd name="T4" fmla="*/ 0 w 10"/>
                <a:gd name="T5" fmla="*/ 0 h 4"/>
                <a:gd name="T6" fmla="*/ 4 w 10"/>
                <a:gd name="T7" fmla="*/ 0 h 4"/>
                <a:gd name="T8" fmla="*/ 4 w 10"/>
                <a:gd name="T9" fmla="*/ 0 h 4"/>
                <a:gd name="T10" fmla="*/ 6 w 10"/>
                <a:gd name="T11" fmla="*/ 0 h 4"/>
                <a:gd name="T12" fmla="*/ 8 w 10"/>
                <a:gd name="T13" fmla="*/ 2 h 4"/>
                <a:gd name="T14" fmla="*/ 8 w 10"/>
                <a:gd name="T15" fmla="*/ 2 h 4"/>
                <a:gd name="T16" fmla="*/ 10 w 10"/>
                <a:gd name="T17" fmla="*/ 4 h 4"/>
                <a:gd name="T18" fmla="*/ 10 w 10"/>
                <a:gd name="T19" fmla="*/ 4 h 4"/>
                <a:gd name="T20" fmla="*/ 10 w 10"/>
                <a:gd name="T21" fmla="*/ 4 h 4"/>
                <a:gd name="T22" fmla="*/ 6 w 10"/>
                <a:gd name="T23" fmla="*/ 4 h 4"/>
                <a:gd name="T24" fmla="*/ 4 w 10"/>
                <a:gd name="T25" fmla="*/ 4 h 4"/>
                <a:gd name="T26" fmla="*/ 4 w 10"/>
                <a:gd name="T27" fmla="*/ 2 h 4"/>
                <a:gd name="T28" fmla="*/ 2 w 10"/>
                <a:gd name="T29" fmla="*/ 2 h 4"/>
                <a:gd name="T30" fmla="*/ 2 w 10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6364287" y="5962656"/>
              <a:ext cx="12700" cy="6350"/>
            </a:xfrm>
            <a:custGeom>
              <a:avLst/>
              <a:gdLst>
                <a:gd name="T0" fmla="*/ 2 w 8"/>
                <a:gd name="T1" fmla="*/ 0 h 4"/>
                <a:gd name="T2" fmla="*/ 4 w 8"/>
                <a:gd name="T3" fmla="*/ 0 h 4"/>
                <a:gd name="T4" fmla="*/ 6 w 8"/>
                <a:gd name="T5" fmla="*/ 0 h 4"/>
                <a:gd name="T6" fmla="*/ 6 w 8"/>
                <a:gd name="T7" fmla="*/ 0 h 4"/>
                <a:gd name="T8" fmla="*/ 8 w 8"/>
                <a:gd name="T9" fmla="*/ 0 h 4"/>
                <a:gd name="T10" fmla="*/ 8 w 8"/>
                <a:gd name="T11" fmla="*/ 0 h 4"/>
                <a:gd name="T12" fmla="*/ 8 w 8"/>
                <a:gd name="T13" fmla="*/ 0 h 4"/>
                <a:gd name="T14" fmla="*/ 6 w 8"/>
                <a:gd name="T15" fmla="*/ 2 h 4"/>
                <a:gd name="T16" fmla="*/ 6 w 8"/>
                <a:gd name="T17" fmla="*/ 2 h 4"/>
                <a:gd name="T18" fmla="*/ 4 w 8"/>
                <a:gd name="T19" fmla="*/ 4 h 4"/>
                <a:gd name="T20" fmla="*/ 2 w 8"/>
                <a:gd name="T21" fmla="*/ 2 h 4"/>
                <a:gd name="T22" fmla="*/ 0 w 8"/>
                <a:gd name="T23" fmla="*/ 2 h 4"/>
                <a:gd name="T24" fmla="*/ 2 w 8"/>
                <a:gd name="T25" fmla="*/ 0 h 4"/>
                <a:gd name="T26" fmla="*/ 2 w 8"/>
                <a:gd name="T27" fmla="*/ 0 h 4"/>
                <a:gd name="T28" fmla="*/ 2 w 8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6989762" y="6000756"/>
              <a:ext cx="336550" cy="327025"/>
            </a:xfrm>
            <a:custGeom>
              <a:avLst/>
              <a:gdLst>
                <a:gd name="T0" fmla="*/ 176 w 212"/>
                <a:gd name="T1" fmla="*/ 70 h 206"/>
                <a:gd name="T2" fmla="*/ 184 w 212"/>
                <a:gd name="T3" fmla="*/ 162 h 206"/>
                <a:gd name="T4" fmla="*/ 158 w 212"/>
                <a:gd name="T5" fmla="*/ 206 h 206"/>
                <a:gd name="T6" fmla="*/ 152 w 212"/>
                <a:gd name="T7" fmla="*/ 196 h 206"/>
                <a:gd name="T8" fmla="*/ 148 w 212"/>
                <a:gd name="T9" fmla="*/ 192 h 206"/>
                <a:gd name="T10" fmla="*/ 144 w 212"/>
                <a:gd name="T11" fmla="*/ 186 h 206"/>
                <a:gd name="T12" fmla="*/ 134 w 212"/>
                <a:gd name="T13" fmla="*/ 180 h 206"/>
                <a:gd name="T14" fmla="*/ 130 w 212"/>
                <a:gd name="T15" fmla="*/ 178 h 206"/>
                <a:gd name="T16" fmla="*/ 126 w 212"/>
                <a:gd name="T17" fmla="*/ 178 h 206"/>
                <a:gd name="T18" fmla="*/ 120 w 212"/>
                <a:gd name="T19" fmla="*/ 178 h 206"/>
                <a:gd name="T20" fmla="*/ 118 w 212"/>
                <a:gd name="T21" fmla="*/ 172 h 206"/>
                <a:gd name="T22" fmla="*/ 116 w 212"/>
                <a:gd name="T23" fmla="*/ 170 h 206"/>
                <a:gd name="T24" fmla="*/ 114 w 212"/>
                <a:gd name="T25" fmla="*/ 166 h 206"/>
                <a:gd name="T26" fmla="*/ 110 w 212"/>
                <a:gd name="T27" fmla="*/ 162 h 206"/>
                <a:gd name="T28" fmla="*/ 106 w 212"/>
                <a:gd name="T29" fmla="*/ 158 h 206"/>
                <a:gd name="T30" fmla="*/ 100 w 212"/>
                <a:gd name="T31" fmla="*/ 150 h 206"/>
                <a:gd name="T32" fmla="*/ 96 w 212"/>
                <a:gd name="T33" fmla="*/ 148 h 206"/>
                <a:gd name="T34" fmla="*/ 92 w 212"/>
                <a:gd name="T35" fmla="*/ 146 h 206"/>
                <a:gd name="T36" fmla="*/ 90 w 212"/>
                <a:gd name="T37" fmla="*/ 144 h 206"/>
                <a:gd name="T38" fmla="*/ 88 w 212"/>
                <a:gd name="T39" fmla="*/ 142 h 206"/>
                <a:gd name="T40" fmla="*/ 84 w 212"/>
                <a:gd name="T41" fmla="*/ 138 h 206"/>
                <a:gd name="T42" fmla="*/ 78 w 212"/>
                <a:gd name="T43" fmla="*/ 134 h 206"/>
                <a:gd name="T44" fmla="*/ 74 w 212"/>
                <a:gd name="T45" fmla="*/ 132 h 206"/>
                <a:gd name="T46" fmla="*/ 70 w 212"/>
                <a:gd name="T47" fmla="*/ 128 h 206"/>
                <a:gd name="T48" fmla="*/ 68 w 212"/>
                <a:gd name="T49" fmla="*/ 124 h 206"/>
                <a:gd name="T50" fmla="*/ 62 w 212"/>
                <a:gd name="T51" fmla="*/ 124 h 206"/>
                <a:gd name="T52" fmla="*/ 66 w 212"/>
                <a:gd name="T53" fmla="*/ 120 h 206"/>
                <a:gd name="T54" fmla="*/ 66 w 212"/>
                <a:gd name="T55" fmla="*/ 120 h 206"/>
                <a:gd name="T56" fmla="*/ 68 w 212"/>
                <a:gd name="T57" fmla="*/ 116 h 206"/>
                <a:gd name="T58" fmla="*/ 68 w 212"/>
                <a:gd name="T59" fmla="*/ 112 h 206"/>
                <a:gd name="T60" fmla="*/ 72 w 212"/>
                <a:gd name="T61" fmla="*/ 110 h 206"/>
                <a:gd name="T62" fmla="*/ 66 w 212"/>
                <a:gd name="T63" fmla="*/ 110 h 206"/>
                <a:gd name="T64" fmla="*/ 66 w 212"/>
                <a:gd name="T65" fmla="*/ 116 h 206"/>
                <a:gd name="T66" fmla="*/ 64 w 212"/>
                <a:gd name="T67" fmla="*/ 120 h 206"/>
                <a:gd name="T68" fmla="*/ 60 w 212"/>
                <a:gd name="T69" fmla="*/ 122 h 206"/>
                <a:gd name="T70" fmla="*/ 56 w 212"/>
                <a:gd name="T71" fmla="*/ 120 h 206"/>
                <a:gd name="T72" fmla="*/ 56 w 212"/>
                <a:gd name="T73" fmla="*/ 122 h 206"/>
                <a:gd name="T74" fmla="*/ 58 w 212"/>
                <a:gd name="T75" fmla="*/ 124 h 206"/>
                <a:gd name="T76" fmla="*/ 64 w 212"/>
                <a:gd name="T77" fmla="*/ 126 h 206"/>
                <a:gd name="T78" fmla="*/ 68 w 212"/>
                <a:gd name="T79" fmla="*/ 128 h 206"/>
                <a:gd name="T80" fmla="*/ 62 w 212"/>
                <a:gd name="T81" fmla="*/ 126 h 206"/>
                <a:gd name="T82" fmla="*/ 56 w 212"/>
                <a:gd name="T83" fmla="*/ 124 h 206"/>
                <a:gd name="T84" fmla="*/ 46 w 212"/>
                <a:gd name="T85" fmla="*/ 116 h 206"/>
                <a:gd name="T86" fmla="*/ 34 w 212"/>
                <a:gd name="T87" fmla="*/ 108 h 206"/>
                <a:gd name="T88" fmla="*/ 22 w 212"/>
                <a:gd name="T89" fmla="*/ 98 h 206"/>
                <a:gd name="T90" fmla="*/ 14 w 212"/>
                <a:gd name="T91" fmla="*/ 86 h 206"/>
                <a:gd name="T92" fmla="*/ 8 w 212"/>
                <a:gd name="T93" fmla="*/ 80 h 206"/>
                <a:gd name="T94" fmla="*/ 8 w 212"/>
                <a:gd name="T95" fmla="*/ 78 h 206"/>
                <a:gd name="T96" fmla="*/ 16 w 212"/>
                <a:gd name="T97" fmla="*/ 86 h 206"/>
                <a:gd name="T98" fmla="*/ 12 w 212"/>
                <a:gd name="T99" fmla="*/ 80 h 206"/>
                <a:gd name="T100" fmla="*/ 10 w 212"/>
                <a:gd name="T101" fmla="*/ 78 h 206"/>
                <a:gd name="T102" fmla="*/ 4 w 212"/>
                <a:gd name="T103" fmla="*/ 78 h 206"/>
                <a:gd name="T104" fmla="*/ 2 w 212"/>
                <a:gd name="T105" fmla="*/ 76 h 206"/>
                <a:gd name="T106" fmla="*/ 6 w 212"/>
                <a:gd name="T107" fmla="*/ 68 h 206"/>
                <a:gd name="T108" fmla="*/ 14 w 212"/>
                <a:gd name="T109" fmla="*/ 48 h 206"/>
                <a:gd name="T110" fmla="*/ 24 w 212"/>
                <a:gd name="T111" fmla="*/ 28 h 206"/>
                <a:gd name="T112" fmla="*/ 40 w 212"/>
                <a:gd name="T113" fmla="*/ 1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" h="206">
                  <a:moveTo>
                    <a:pt x="100" y="0"/>
                  </a:moveTo>
                  <a:lnTo>
                    <a:pt x="116" y="14"/>
                  </a:lnTo>
                  <a:lnTo>
                    <a:pt x="126" y="20"/>
                  </a:lnTo>
                  <a:lnTo>
                    <a:pt x="134" y="28"/>
                  </a:lnTo>
                  <a:lnTo>
                    <a:pt x="136" y="32"/>
                  </a:lnTo>
                  <a:lnTo>
                    <a:pt x="162" y="66"/>
                  </a:lnTo>
                  <a:lnTo>
                    <a:pt x="176" y="70"/>
                  </a:lnTo>
                  <a:lnTo>
                    <a:pt x="176" y="86"/>
                  </a:lnTo>
                  <a:lnTo>
                    <a:pt x="194" y="90"/>
                  </a:lnTo>
                  <a:lnTo>
                    <a:pt x="212" y="106"/>
                  </a:lnTo>
                  <a:lnTo>
                    <a:pt x="194" y="134"/>
                  </a:lnTo>
                  <a:lnTo>
                    <a:pt x="186" y="146"/>
                  </a:lnTo>
                  <a:lnTo>
                    <a:pt x="184" y="152"/>
                  </a:lnTo>
                  <a:lnTo>
                    <a:pt x="184" y="162"/>
                  </a:lnTo>
                  <a:lnTo>
                    <a:pt x="184" y="170"/>
                  </a:lnTo>
                  <a:lnTo>
                    <a:pt x="182" y="174"/>
                  </a:lnTo>
                  <a:lnTo>
                    <a:pt x="174" y="180"/>
                  </a:lnTo>
                  <a:lnTo>
                    <a:pt x="168" y="182"/>
                  </a:lnTo>
                  <a:lnTo>
                    <a:pt x="166" y="182"/>
                  </a:lnTo>
                  <a:lnTo>
                    <a:pt x="162" y="180"/>
                  </a:lnTo>
                  <a:lnTo>
                    <a:pt x="158" y="206"/>
                  </a:lnTo>
                  <a:lnTo>
                    <a:pt x="156" y="204"/>
                  </a:lnTo>
                  <a:lnTo>
                    <a:pt x="156" y="204"/>
                  </a:lnTo>
                  <a:lnTo>
                    <a:pt x="156" y="202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198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50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6" y="188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2" y="186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80"/>
                  </a:lnTo>
                  <a:lnTo>
                    <a:pt x="132" y="178"/>
                  </a:lnTo>
                  <a:lnTo>
                    <a:pt x="132" y="178"/>
                  </a:lnTo>
                  <a:lnTo>
                    <a:pt x="132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6" y="178"/>
                  </a:lnTo>
                  <a:lnTo>
                    <a:pt x="126" y="178"/>
                  </a:lnTo>
                  <a:lnTo>
                    <a:pt x="126" y="178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18" y="174"/>
                  </a:lnTo>
                  <a:lnTo>
                    <a:pt x="118" y="172"/>
                  </a:lnTo>
                  <a:lnTo>
                    <a:pt x="118" y="172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70"/>
                  </a:lnTo>
                  <a:lnTo>
                    <a:pt x="116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8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88" y="140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84" y="140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2" y="136"/>
                  </a:lnTo>
                  <a:lnTo>
                    <a:pt x="82" y="136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4" y="132"/>
                  </a:lnTo>
                  <a:lnTo>
                    <a:pt x="74" y="130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2" y="130"/>
                  </a:lnTo>
                  <a:lnTo>
                    <a:pt x="70" y="130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70" y="126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6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2" y="12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58" y="122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2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48" y="118"/>
                  </a:lnTo>
                  <a:lnTo>
                    <a:pt x="46" y="116"/>
                  </a:lnTo>
                  <a:lnTo>
                    <a:pt x="44" y="114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2" y="98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6" y="84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4" y="62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6" y="38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8" y="18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70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6910387" y="6105531"/>
              <a:ext cx="28575" cy="25400"/>
            </a:xfrm>
            <a:custGeom>
              <a:avLst/>
              <a:gdLst>
                <a:gd name="T0" fmla="*/ 6 w 18"/>
                <a:gd name="T1" fmla="*/ 8 h 16"/>
                <a:gd name="T2" fmla="*/ 8 w 18"/>
                <a:gd name="T3" fmla="*/ 8 h 16"/>
                <a:gd name="T4" fmla="*/ 6 w 18"/>
                <a:gd name="T5" fmla="*/ 10 h 16"/>
                <a:gd name="T6" fmla="*/ 4 w 18"/>
                <a:gd name="T7" fmla="*/ 10 h 16"/>
                <a:gd name="T8" fmla="*/ 4 w 18"/>
                <a:gd name="T9" fmla="*/ 12 h 16"/>
                <a:gd name="T10" fmla="*/ 2 w 18"/>
                <a:gd name="T11" fmla="*/ 10 h 16"/>
                <a:gd name="T12" fmla="*/ 2 w 18"/>
                <a:gd name="T13" fmla="*/ 12 h 16"/>
                <a:gd name="T14" fmla="*/ 4 w 18"/>
                <a:gd name="T15" fmla="*/ 16 h 16"/>
                <a:gd name="T16" fmla="*/ 2 w 18"/>
                <a:gd name="T17" fmla="*/ 16 h 16"/>
                <a:gd name="T18" fmla="*/ 0 w 18"/>
                <a:gd name="T19" fmla="*/ 10 h 16"/>
                <a:gd name="T20" fmla="*/ 0 w 18"/>
                <a:gd name="T21" fmla="*/ 10 h 16"/>
                <a:gd name="T22" fmla="*/ 0 w 18"/>
                <a:gd name="T23" fmla="*/ 8 h 16"/>
                <a:gd name="T24" fmla="*/ 2 w 18"/>
                <a:gd name="T25" fmla="*/ 8 h 16"/>
                <a:gd name="T26" fmla="*/ 2 w 18"/>
                <a:gd name="T27" fmla="*/ 6 h 16"/>
                <a:gd name="T28" fmla="*/ 4 w 18"/>
                <a:gd name="T29" fmla="*/ 6 h 16"/>
                <a:gd name="T30" fmla="*/ 4 w 18"/>
                <a:gd name="T31" fmla="*/ 4 h 16"/>
                <a:gd name="T32" fmla="*/ 6 w 18"/>
                <a:gd name="T33" fmla="*/ 2 h 16"/>
                <a:gd name="T34" fmla="*/ 8 w 18"/>
                <a:gd name="T35" fmla="*/ 2 h 16"/>
                <a:gd name="T36" fmla="*/ 16 w 18"/>
                <a:gd name="T37" fmla="*/ 0 h 16"/>
                <a:gd name="T38" fmla="*/ 16 w 18"/>
                <a:gd name="T39" fmla="*/ 0 h 16"/>
                <a:gd name="T40" fmla="*/ 16 w 18"/>
                <a:gd name="T41" fmla="*/ 2 h 16"/>
                <a:gd name="T42" fmla="*/ 18 w 18"/>
                <a:gd name="T43" fmla="*/ 4 h 16"/>
                <a:gd name="T44" fmla="*/ 16 w 18"/>
                <a:gd name="T45" fmla="*/ 6 h 16"/>
                <a:gd name="T46" fmla="*/ 14 w 18"/>
                <a:gd name="T47" fmla="*/ 4 h 16"/>
                <a:gd name="T48" fmla="*/ 14 w 18"/>
                <a:gd name="T49" fmla="*/ 4 h 16"/>
                <a:gd name="T50" fmla="*/ 10 w 18"/>
                <a:gd name="T51" fmla="*/ 6 h 16"/>
                <a:gd name="T52" fmla="*/ 10 w 18"/>
                <a:gd name="T53" fmla="*/ 8 h 16"/>
                <a:gd name="T54" fmla="*/ 10 w 18"/>
                <a:gd name="T55" fmla="*/ 8 h 16"/>
                <a:gd name="T56" fmla="*/ 14 w 18"/>
                <a:gd name="T57" fmla="*/ 8 h 16"/>
                <a:gd name="T58" fmla="*/ 16 w 18"/>
                <a:gd name="T59" fmla="*/ 8 h 16"/>
                <a:gd name="T60" fmla="*/ 16 w 18"/>
                <a:gd name="T61" fmla="*/ 8 h 16"/>
                <a:gd name="T62" fmla="*/ 14 w 18"/>
                <a:gd name="T63" fmla="*/ 10 h 16"/>
                <a:gd name="T64" fmla="*/ 10 w 18"/>
                <a:gd name="T65" fmla="*/ 10 h 16"/>
                <a:gd name="T66" fmla="*/ 10 w 18"/>
                <a:gd name="T67" fmla="*/ 8 h 16"/>
                <a:gd name="T68" fmla="*/ 8 w 18"/>
                <a:gd name="T69" fmla="*/ 6 h 16"/>
                <a:gd name="T70" fmla="*/ 8 w 18"/>
                <a:gd name="T71" fmla="*/ 6 h 16"/>
                <a:gd name="T72" fmla="*/ 6 w 18"/>
                <a:gd name="T73" fmla="*/ 8 h 16"/>
                <a:gd name="T74" fmla="*/ 6 w 18"/>
                <a:gd name="T7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" h="16">
                  <a:moveTo>
                    <a:pt x="6" y="8"/>
                  </a:move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7240587" y="6257931"/>
              <a:ext cx="731838" cy="565150"/>
            </a:xfrm>
            <a:custGeom>
              <a:avLst/>
              <a:gdLst>
                <a:gd name="T0" fmla="*/ 106 w 461"/>
                <a:gd name="T1" fmla="*/ 20 h 356"/>
                <a:gd name="T2" fmla="*/ 198 w 461"/>
                <a:gd name="T3" fmla="*/ 28 h 356"/>
                <a:gd name="T4" fmla="*/ 291 w 461"/>
                <a:gd name="T5" fmla="*/ 28 h 356"/>
                <a:gd name="T6" fmla="*/ 429 w 461"/>
                <a:gd name="T7" fmla="*/ 28 h 356"/>
                <a:gd name="T8" fmla="*/ 459 w 461"/>
                <a:gd name="T9" fmla="*/ 54 h 356"/>
                <a:gd name="T10" fmla="*/ 461 w 461"/>
                <a:gd name="T11" fmla="*/ 158 h 356"/>
                <a:gd name="T12" fmla="*/ 453 w 461"/>
                <a:gd name="T13" fmla="*/ 286 h 356"/>
                <a:gd name="T14" fmla="*/ 349 w 461"/>
                <a:gd name="T15" fmla="*/ 336 h 356"/>
                <a:gd name="T16" fmla="*/ 214 w 461"/>
                <a:gd name="T17" fmla="*/ 348 h 356"/>
                <a:gd name="T18" fmla="*/ 140 w 461"/>
                <a:gd name="T19" fmla="*/ 346 h 356"/>
                <a:gd name="T20" fmla="*/ 136 w 461"/>
                <a:gd name="T21" fmla="*/ 318 h 356"/>
                <a:gd name="T22" fmla="*/ 128 w 461"/>
                <a:gd name="T23" fmla="*/ 304 h 356"/>
                <a:gd name="T24" fmla="*/ 120 w 461"/>
                <a:gd name="T25" fmla="*/ 300 h 356"/>
                <a:gd name="T26" fmla="*/ 112 w 461"/>
                <a:gd name="T27" fmla="*/ 300 h 356"/>
                <a:gd name="T28" fmla="*/ 126 w 461"/>
                <a:gd name="T29" fmla="*/ 294 h 356"/>
                <a:gd name="T30" fmla="*/ 136 w 461"/>
                <a:gd name="T31" fmla="*/ 314 h 356"/>
                <a:gd name="T32" fmla="*/ 146 w 461"/>
                <a:gd name="T33" fmla="*/ 332 h 356"/>
                <a:gd name="T34" fmla="*/ 146 w 461"/>
                <a:gd name="T35" fmla="*/ 318 h 356"/>
                <a:gd name="T36" fmla="*/ 140 w 461"/>
                <a:gd name="T37" fmla="*/ 300 h 356"/>
                <a:gd name="T38" fmla="*/ 116 w 461"/>
                <a:gd name="T39" fmla="*/ 286 h 356"/>
                <a:gd name="T40" fmla="*/ 110 w 461"/>
                <a:gd name="T41" fmla="*/ 300 h 356"/>
                <a:gd name="T42" fmla="*/ 108 w 461"/>
                <a:gd name="T43" fmla="*/ 306 h 356"/>
                <a:gd name="T44" fmla="*/ 106 w 461"/>
                <a:gd name="T45" fmla="*/ 304 h 356"/>
                <a:gd name="T46" fmla="*/ 102 w 461"/>
                <a:gd name="T47" fmla="*/ 292 h 356"/>
                <a:gd name="T48" fmla="*/ 102 w 461"/>
                <a:gd name="T49" fmla="*/ 282 h 356"/>
                <a:gd name="T50" fmla="*/ 106 w 461"/>
                <a:gd name="T51" fmla="*/ 274 h 356"/>
                <a:gd name="T52" fmla="*/ 110 w 461"/>
                <a:gd name="T53" fmla="*/ 272 h 356"/>
                <a:gd name="T54" fmla="*/ 108 w 461"/>
                <a:gd name="T55" fmla="*/ 270 h 356"/>
                <a:gd name="T56" fmla="*/ 110 w 461"/>
                <a:gd name="T57" fmla="*/ 270 h 356"/>
                <a:gd name="T58" fmla="*/ 116 w 461"/>
                <a:gd name="T59" fmla="*/ 270 h 356"/>
                <a:gd name="T60" fmla="*/ 116 w 461"/>
                <a:gd name="T61" fmla="*/ 260 h 356"/>
                <a:gd name="T62" fmla="*/ 116 w 461"/>
                <a:gd name="T63" fmla="*/ 260 h 356"/>
                <a:gd name="T64" fmla="*/ 112 w 461"/>
                <a:gd name="T65" fmla="*/ 260 h 356"/>
                <a:gd name="T66" fmla="*/ 108 w 461"/>
                <a:gd name="T67" fmla="*/ 266 h 356"/>
                <a:gd name="T68" fmla="*/ 104 w 461"/>
                <a:gd name="T69" fmla="*/ 262 h 356"/>
                <a:gd name="T70" fmla="*/ 104 w 461"/>
                <a:gd name="T71" fmla="*/ 266 h 356"/>
                <a:gd name="T72" fmla="*/ 106 w 461"/>
                <a:gd name="T73" fmla="*/ 268 h 356"/>
                <a:gd name="T74" fmla="*/ 106 w 461"/>
                <a:gd name="T75" fmla="*/ 270 h 356"/>
                <a:gd name="T76" fmla="*/ 104 w 461"/>
                <a:gd name="T77" fmla="*/ 272 h 356"/>
                <a:gd name="T78" fmla="*/ 104 w 461"/>
                <a:gd name="T79" fmla="*/ 272 h 356"/>
                <a:gd name="T80" fmla="*/ 100 w 461"/>
                <a:gd name="T81" fmla="*/ 256 h 356"/>
                <a:gd name="T82" fmla="*/ 96 w 461"/>
                <a:gd name="T83" fmla="*/ 250 h 356"/>
                <a:gd name="T84" fmla="*/ 96 w 461"/>
                <a:gd name="T85" fmla="*/ 242 h 356"/>
                <a:gd name="T86" fmla="*/ 100 w 461"/>
                <a:gd name="T87" fmla="*/ 240 h 356"/>
                <a:gd name="T88" fmla="*/ 104 w 461"/>
                <a:gd name="T89" fmla="*/ 228 h 356"/>
                <a:gd name="T90" fmla="*/ 102 w 461"/>
                <a:gd name="T91" fmla="*/ 210 h 356"/>
                <a:gd name="T92" fmla="*/ 98 w 461"/>
                <a:gd name="T93" fmla="*/ 190 h 356"/>
                <a:gd name="T94" fmla="*/ 94 w 461"/>
                <a:gd name="T95" fmla="*/ 176 h 356"/>
                <a:gd name="T96" fmla="*/ 86 w 461"/>
                <a:gd name="T97" fmla="*/ 156 h 356"/>
                <a:gd name="T98" fmla="*/ 76 w 461"/>
                <a:gd name="T99" fmla="*/ 134 h 356"/>
                <a:gd name="T100" fmla="*/ 66 w 461"/>
                <a:gd name="T101" fmla="*/ 118 h 356"/>
                <a:gd name="T102" fmla="*/ 58 w 461"/>
                <a:gd name="T103" fmla="*/ 104 h 356"/>
                <a:gd name="T104" fmla="*/ 46 w 461"/>
                <a:gd name="T105" fmla="*/ 88 h 356"/>
                <a:gd name="T106" fmla="*/ 26 w 461"/>
                <a:gd name="T107" fmla="*/ 62 h 356"/>
                <a:gd name="T108" fmla="*/ 10 w 461"/>
                <a:gd name="T109" fmla="*/ 50 h 356"/>
                <a:gd name="T110" fmla="*/ 2 w 461"/>
                <a:gd name="T111" fmla="*/ 46 h 356"/>
                <a:gd name="T112" fmla="*/ 24 w 461"/>
                <a:gd name="T113" fmla="*/ 1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1" h="356">
                  <a:moveTo>
                    <a:pt x="26" y="0"/>
                  </a:moveTo>
                  <a:lnTo>
                    <a:pt x="32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106" y="20"/>
                  </a:lnTo>
                  <a:lnTo>
                    <a:pt x="108" y="26"/>
                  </a:lnTo>
                  <a:lnTo>
                    <a:pt x="138" y="26"/>
                  </a:lnTo>
                  <a:lnTo>
                    <a:pt x="144" y="26"/>
                  </a:lnTo>
                  <a:lnTo>
                    <a:pt x="156" y="26"/>
                  </a:lnTo>
                  <a:lnTo>
                    <a:pt x="164" y="26"/>
                  </a:lnTo>
                  <a:lnTo>
                    <a:pt x="172" y="26"/>
                  </a:lnTo>
                  <a:lnTo>
                    <a:pt x="172" y="28"/>
                  </a:lnTo>
                  <a:lnTo>
                    <a:pt x="196" y="28"/>
                  </a:lnTo>
                  <a:lnTo>
                    <a:pt x="198" y="28"/>
                  </a:lnTo>
                  <a:lnTo>
                    <a:pt x="216" y="28"/>
                  </a:lnTo>
                  <a:lnTo>
                    <a:pt x="224" y="28"/>
                  </a:lnTo>
                  <a:lnTo>
                    <a:pt x="240" y="28"/>
                  </a:lnTo>
                  <a:lnTo>
                    <a:pt x="244" y="28"/>
                  </a:lnTo>
                  <a:lnTo>
                    <a:pt x="266" y="28"/>
                  </a:lnTo>
                  <a:lnTo>
                    <a:pt x="277" y="28"/>
                  </a:lnTo>
                  <a:lnTo>
                    <a:pt x="281" y="28"/>
                  </a:lnTo>
                  <a:lnTo>
                    <a:pt x="287" y="28"/>
                  </a:lnTo>
                  <a:lnTo>
                    <a:pt x="291" y="28"/>
                  </a:lnTo>
                  <a:lnTo>
                    <a:pt x="297" y="28"/>
                  </a:lnTo>
                  <a:lnTo>
                    <a:pt x="333" y="28"/>
                  </a:lnTo>
                  <a:lnTo>
                    <a:pt x="365" y="28"/>
                  </a:lnTo>
                  <a:lnTo>
                    <a:pt x="365" y="28"/>
                  </a:lnTo>
                  <a:lnTo>
                    <a:pt x="387" y="28"/>
                  </a:lnTo>
                  <a:lnTo>
                    <a:pt x="393" y="28"/>
                  </a:lnTo>
                  <a:lnTo>
                    <a:pt x="397" y="28"/>
                  </a:lnTo>
                  <a:lnTo>
                    <a:pt x="425" y="28"/>
                  </a:lnTo>
                  <a:lnTo>
                    <a:pt x="429" y="28"/>
                  </a:lnTo>
                  <a:lnTo>
                    <a:pt x="435" y="28"/>
                  </a:lnTo>
                  <a:lnTo>
                    <a:pt x="451" y="28"/>
                  </a:lnTo>
                  <a:lnTo>
                    <a:pt x="457" y="28"/>
                  </a:lnTo>
                  <a:lnTo>
                    <a:pt x="459" y="28"/>
                  </a:lnTo>
                  <a:lnTo>
                    <a:pt x="459" y="34"/>
                  </a:lnTo>
                  <a:lnTo>
                    <a:pt x="459" y="38"/>
                  </a:lnTo>
                  <a:lnTo>
                    <a:pt x="459" y="44"/>
                  </a:lnTo>
                  <a:lnTo>
                    <a:pt x="459" y="50"/>
                  </a:lnTo>
                  <a:lnTo>
                    <a:pt x="459" y="54"/>
                  </a:lnTo>
                  <a:lnTo>
                    <a:pt x="459" y="92"/>
                  </a:lnTo>
                  <a:lnTo>
                    <a:pt x="459" y="98"/>
                  </a:lnTo>
                  <a:lnTo>
                    <a:pt x="459" y="126"/>
                  </a:lnTo>
                  <a:lnTo>
                    <a:pt x="461" y="130"/>
                  </a:lnTo>
                  <a:lnTo>
                    <a:pt x="459" y="136"/>
                  </a:lnTo>
                  <a:lnTo>
                    <a:pt x="459" y="140"/>
                  </a:lnTo>
                  <a:lnTo>
                    <a:pt x="461" y="146"/>
                  </a:lnTo>
                  <a:lnTo>
                    <a:pt x="461" y="152"/>
                  </a:lnTo>
                  <a:lnTo>
                    <a:pt x="461" y="158"/>
                  </a:lnTo>
                  <a:lnTo>
                    <a:pt x="459" y="156"/>
                  </a:lnTo>
                  <a:lnTo>
                    <a:pt x="453" y="158"/>
                  </a:lnTo>
                  <a:lnTo>
                    <a:pt x="453" y="168"/>
                  </a:lnTo>
                  <a:lnTo>
                    <a:pt x="453" y="184"/>
                  </a:lnTo>
                  <a:lnTo>
                    <a:pt x="453" y="194"/>
                  </a:lnTo>
                  <a:lnTo>
                    <a:pt x="453" y="238"/>
                  </a:lnTo>
                  <a:lnTo>
                    <a:pt x="453" y="252"/>
                  </a:lnTo>
                  <a:lnTo>
                    <a:pt x="455" y="286"/>
                  </a:lnTo>
                  <a:lnTo>
                    <a:pt x="453" y="286"/>
                  </a:lnTo>
                  <a:lnTo>
                    <a:pt x="453" y="316"/>
                  </a:lnTo>
                  <a:lnTo>
                    <a:pt x="453" y="326"/>
                  </a:lnTo>
                  <a:lnTo>
                    <a:pt x="447" y="326"/>
                  </a:lnTo>
                  <a:lnTo>
                    <a:pt x="441" y="326"/>
                  </a:lnTo>
                  <a:lnTo>
                    <a:pt x="421" y="328"/>
                  </a:lnTo>
                  <a:lnTo>
                    <a:pt x="399" y="330"/>
                  </a:lnTo>
                  <a:lnTo>
                    <a:pt x="389" y="332"/>
                  </a:lnTo>
                  <a:lnTo>
                    <a:pt x="363" y="334"/>
                  </a:lnTo>
                  <a:lnTo>
                    <a:pt x="349" y="336"/>
                  </a:lnTo>
                  <a:lnTo>
                    <a:pt x="295" y="340"/>
                  </a:lnTo>
                  <a:lnTo>
                    <a:pt x="279" y="342"/>
                  </a:lnTo>
                  <a:lnTo>
                    <a:pt x="276" y="342"/>
                  </a:lnTo>
                  <a:lnTo>
                    <a:pt x="276" y="342"/>
                  </a:lnTo>
                  <a:lnTo>
                    <a:pt x="242" y="346"/>
                  </a:lnTo>
                  <a:lnTo>
                    <a:pt x="236" y="346"/>
                  </a:lnTo>
                  <a:lnTo>
                    <a:pt x="224" y="348"/>
                  </a:lnTo>
                  <a:lnTo>
                    <a:pt x="220" y="348"/>
                  </a:lnTo>
                  <a:lnTo>
                    <a:pt x="214" y="348"/>
                  </a:lnTo>
                  <a:lnTo>
                    <a:pt x="204" y="350"/>
                  </a:lnTo>
                  <a:lnTo>
                    <a:pt x="170" y="354"/>
                  </a:lnTo>
                  <a:lnTo>
                    <a:pt x="142" y="356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0" y="346"/>
                  </a:lnTo>
                  <a:lnTo>
                    <a:pt x="140" y="346"/>
                  </a:lnTo>
                  <a:lnTo>
                    <a:pt x="140" y="344"/>
                  </a:lnTo>
                  <a:lnTo>
                    <a:pt x="140" y="340"/>
                  </a:lnTo>
                  <a:lnTo>
                    <a:pt x="140" y="336"/>
                  </a:lnTo>
                  <a:lnTo>
                    <a:pt x="140" y="332"/>
                  </a:lnTo>
                  <a:lnTo>
                    <a:pt x="140" y="328"/>
                  </a:lnTo>
                  <a:lnTo>
                    <a:pt x="138" y="326"/>
                  </a:lnTo>
                  <a:lnTo>
                    <a:pt x="138" y="322"/>
                  </a:lnTo>
                  <a:lnTo>
                    <a:pt x="138" y="320"/>
                  </a:lnTo>
                  <a:lnTo>
                    <a:pt x="136" y="318"/>
                  </a:lnTo>
                  <a:lnTo>
                    <a:pt x="136" y="316"/>
                  </a:lnTo>
                  <a:lnTo>
                    <a:pt x="134" y="314"/>
                  </a:lnTo>
                  <a:lnTo>
                    <a:pt x="132" y="310"/>
                  </a:lnTo>
                  <a:lnTo>
                    <a:pt x="132" y="310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26" y="304"/>
                  </a:lnTo>
                  <a:lnTo>
                    <a:pt x="126" y="304"/>
                  </a:lnTo>
                  <a:lnTo>
                    <a:pt x="126" y="302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0"/>
                  </a:lnTo>
                  <a:lnTo>
                    <a:pt x="122" y="300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18" y="300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2" y="302"/>
                  </a:lnTo>
                  <a:lnTo>
                    <a:pt x="112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2" y="298"/>
                  </a:lnTo>
                  <a:lnTo>
                    <a:pt x="112" y="294"/>
                  </a:lnTo>
                  <a:lnTo>
                    <a:pt x="114" y="292"/>
                  </a:lnTo>
                  <a:lnTo>
                    <a:pt x="116" y="290"/>
                  </a:lnTo>
                  <a:lnTo>
                    <a:pt x="118" y="290"/>
                  </a:lnTo>
                  <a:lnTo>
                    <a:pt x="120" y="290"/>
                  </a:lnTo>
                  <a:lnTo>
                    <a:pt x="124" y="294"/>
                  </a:lnTo>
                  <a:lnTo>
                    <a:pt x="126" y="294"/>
                  </a:lnTo>
                  <a:lnTo>
                    <a:pt x="126" y="294"/>
                  </a:lnTo>
                  <a:lnTo>
                    <a:pt x="130" y="296"/>
                  </a:lnTo>
                  <a:lnTo>
                    <a:pt x="132" y="300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2" y="302"/>
                  </a:lnTo>
                  <a:lnTo>
                    <a:pt x="134" y="304"/>
                  </a:lnTo>
                  <a:lnTo>
                    <a:pt x="132" y="304"/>
                  </a:lnTo>
                  <a:lnTo>
                    <a:pt x="132" y="308"/>
                  </a:lnTo>
                  <a:lnTo>
                    <a:pt x="136" y="314"/>
                  </a:lnTo>
                  <a:lnTo>
                    <a:pt x="138" y="316"/>
                  </a:lnTo>
                  <a:lnTo>
                    <a:pt x="140" y="320"/>
                  </a:lnTo>
                  <a:lnTo>
                    <a:pt x="140" y="320"/>
                  </a:lnTo>
                  <a:lnTo>
                    <a:pt x="140" y="324"/>
                  </a:lnTo>
                  <a:lnTo>
                    <a:pt x="140" y="326"/>
                  </a:lnTo>
                  <a:lnTo>
                    <a:pt x="142" y="328"/>
                  </a:lnTo>
                  <a:lnTo>
                    <a:pt x="142" y="330"/>
                  </a:lnTo>
                  <a:lnTo>
                    <a:pt x="144" y="330"/>
                  </a:lnTo>
                  <a:lnTo>
                    <a:pt x="146" y="332"/>
                  </a:lnTo>
                  <a:lnTo>
                    <a:pt x="148" y="332"/>
                  </a:lnTo>
                  <a:lnTo>
                    <a:pt x="148" y="330"/>
                  </a:lnTo>
                  <a:lnTo>
                    <a:pt x="150" y="328"/>
                  </a:lnTo>
                  <a:lnTo>
                    <a:pt x="150" y="328"/>
                  </a:lnTo>
                  <a:lnTo>
                    <a:pt x="150" y="326"/>
                  </a:lnTo>
                  <a:lnTo>
                    <a:pt x="150" y="322"/>
                  </a:lnTo>
                  <a:lnTo>
                    <a:pt x="148" y="320"/>
                  </a:lnTo>
                  <a:lnTo>
                    <a:pt x="148" y="318"/>
                  </a:lnTo>
                  <a:lnTo>
                    <a:pt x="146" y="318"/>
                  </a:lnTo>
                  <a:lnTo>
                    <a:pt x="146" y="318"/>
                  </a:lnTo>
                  <a:lnTo>
                    <a:pt x="146" y="316"/>
                  </a:lnTo>
                  <a:lnTo>
                    <a:pt x="146" y="314"/>
                  </a:lnTo>
                  <a:lnTo>
                    <a:pt x="144" y="310"/>
                  </a:lnTo>
                  <a:lnTo>
                    <a:pt x="144" y="308"/>
                  </a:lnTo>
                  <a:lnTo>
                    <a:pt x="142" y="306"/>
                  </a:lnTo>
                  <a:lnTo>
                    <a:pt x="144" y="306"/>
                  </a:lnTo>
                  <a:lnTo>
                    <a:pt x="142" y="302"/>
                  </a:lnTo>
                  <a:lnTo>
                    <a:pt x="140" y="300"/>
                  </a:lnTo>
                  <a:lnTo>
                    <a:pt x="134" y="298"/>
                  </a:lnTo>
                  <a:lnTo>
                    <a:pt x="130" y="292"/>
                  </a:lnTo>
                  <a:lnTo>
                    <a:pt x="128" y="292"/>
                  </a:lnTo>
                  <a:lnTo>
                    <a:pt x="128" y="290"/>
                  </a:lnTo>
                  <a:lnTo>
                    <a:pt x="128" y="286"/>
                  </a:lnTo>
                  <a:lnTo>
                    <a:pt x="126" y="284"/>
                  </a:lnTo>
                  <a:lnTo>
                    <a:pt x="122" y="284"/>
                  </a:lnTo>
                  <a:lnTo>
                    <a:pt x="118" y="284"/>
                  </a:lnTo>
                  <a:lnTo>
                    <a:pt x="116" y="286"/>
                  </a:lnTo>
                  <a:lnTo>
                    <a:pt x="114" y="288"/>
                  </a:lnTo>
                  <a:lnTo>
                    <a:pt x="112" y="288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08" y="294"/>
                  </a:lnTo>
                  <a:lnTo>
                    <a:pt x="108" y="296"/>
                  </a:lnTo>
                  <a:lnTo>
                    <a:pt x="108" y="298"/>
                  </a:lnTo>
                  <a:lnTo>
                    <a:pt x="108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08" y="304"/>
                  </a:lnTo>
                  <a:lnTo>
                    <a:pt x="108" y="304"/>
                  </a:lnTo>
                  <a:lnTo>
                    <a:pt x="108" y="304"/>
                  </a:lnTo>
                  <a:lnTo>
                    <a:pt x="108" y="306"/>
                  </a:lnTo>
                  <a:lnTo>
                    <a:pt x="108" y="306"/>
                  </a:lnTo>
                  <a:lnTo>
                    <a:pt x="108" y="306"/>
                  </a:lnTo>
                  <a:lnTo>
                    <a:pt x="108" y="308"/>
                  </a:lnTo>
                  <a:lnTo>
                    <a:pt x="108" y="308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106" y="308"/>
                  </a:lnTo>
                  <a:lnTo>
                    <a:pt x="106" y="306"/>
                  </a:lnTo>
                  <a:lnTo>
                    <a:pt x="106" y="306"/>
                  </a:lnTo>
                  <a:lnTo>
                    <a:pt x="106" y="304"/>
                  </a:lnTo>
                  <a:lnTo>
                    <a:pt x="104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4" y="298"/>
                  </a:lnTo>
                  <a:lnTo>
                    <a:pt x="104" y="296"/>
                  </a:lnTo>
                  <a:lnTo>
                    <a:pt x="102" y="296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102" y="292"/>
                  </a:lnTo>
                  <a:lnTo>
                    <a:pt x="102" y="290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6"/>
                  </a:lnTo>
                  <a:lnTo>
                    <a:pt x="102" y="286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2" y="280"/>
                  </a:lnTo>
                  <a:lnTo>
                    <a:pt x="102" y="278"/>
                  </a:lnTo>
                  <a:lnTo>
                    <a:pt x="104" y="276"/>
                  </a:lnTo>
                  <a:lnTo>
                    <a:pt x="104" y="276"/>
                  </a:lnTo>
                  <a:lnTo>
                    <a:pt x="104" y="274"/>
                  </a:lnTo>
                  <a:lnTo>
                    <a:pt x="104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6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4"/>
                  </a:lnTo>
                  <a:lnTo>
                    <a:pt x="110" y="272"/>
                  </a:lnTo>
                  <a:lnTo>
                    <a:pt x="110" y="272"/>
                  </a:lnTo>
                  <a:lnTo>
                    <a:pt x="110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10" y="270"/>
                  </a:lnTo>
                  <a:lnTo>
                    <a:pt x="110" y="270"/>
                  </a:lnTo>
                  <a:lnTo>
                    <a:pt x="110" y="270"/>
                  </a:lnTo>
                  <a:lnTo>
                    <a:pt x="110" y="270"/>
                  </a:lnTo>
                  <a:lnTo>
                    <a:pt x="110" y="270"/>
                  </a:lnTo>
                  <a:lnTo>
                    <a:pt x="110" y="270"/>
                  </a:lnTo>
                  <a:lnTo>
                    <a:pt x="110" y="270"/>
                  </a:lnTo>
                  <a:lnTo>
                    <a:pt x="112" y="270"/>
                  </a:lnTo>
                  <a:lnTo>
                    <a:pt x="112" y="270"/>
                  </a:lnTo>
                  <a:lnTo>
                    <a:pt x="112" y="270"/>
                  </a:lnTo>
                  <a:lnTo>
                    <a:pt x="114" y="270"/>
                  </a:lnTo>
                  <a:lnTo>
                    <a:pt x="116" y="270"/>
                  </a:lnTo>
                  <a:lnTo>
                    <a:pt x="116" y="270"/>
                  </a:lnTo>
                  <a:lnTo>
                    <a:pt x="116" y="270"/>
                  </a:lnTo>
                  <a:lnTo>
                    <a:pt x="116" y="270"/>
                  </a:lnTo>
                  <a:lnTo>
                    <a:pt x="116" y="270"/>
                  </a:lnTo>
                  <a:lnTo>
                    <a:pt x="118" y="270"/>
                  </a:lnTo>
                  <a:lnTo>
                    <a:pt x="116" y="268"/>
                  </a:lnTo>
                  <a:lnTo>
                    <a:pt x="116" y="266"/>
                  </a:lnTo>
                  <a:lnTo>
                    <a:pt x="116" y="266"/>
                  </a:lnTo>
                  <a:lnTo>
                    <a:pt x="116" y="266"/>
                  </a:lnTo>
                  <a:lnTo>
                    <a:pt x="116" y="264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4" y="260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4" y="260"/>
                  </a:lnTo>
                  <a:lnTo>
                    <a:pt x="114" y="260"/>
                  </a:lnTo>
                  <a:lnTo>
                    <a:pt x="114" y="260"/>
                  </a:lnTo>
                  <a:lnTo>
                    <a:pt x="114" y="260"/>
                  </a:lnTo>
                  <a:lnTo>
                    <a:pt x="114" y="260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10" y="262"/>
                  </a:lnTo>
                  <a:lnTo>
                    <a:pt x="110" y="262"/>
                  </a:lnTo>
                  <a:lnTo>
                    <a:pt x="110" y="262"/>
                  </a:lnTo>
                  <a:lnTo>
                    <a:pt x="110" y="264"/>
                  </a:lnTo>
                  <a:lnTo>
                    <a:pt x="110" y="264"/>
                  </a:lnTo>
                  <a:lnTo>
                    <a:pt x="110" y="266"/>
                  </a:lnTo>
                  <a:lnTo>
                    <a:pt x="110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2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4"/>
                  </a:lnTo>
                  <a:lnTo>
                    <a:pt x="104" y="266"/>
                  </a:lnTo>
                  <a:lnTo>
                    <a:pt x="104" y="266"/>
                  </a:lnTo>
                  <a:lnTo>
                    <a:pt x="104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6" y="266"/>
                  </a:lnTo>
                  <a:lnTo>
                    <a:pt x="104" y="266"/>
                  </a:lnTo>
                  <a:lnTo>
                    <a:pt x="104" y="268"/>
                  </a:lnTo>
                  <a:lnTo>
                    <a:pt x="104" y="268"/>
                  </a:lnTo>
                  <a:lnTo>
                    <a:pt x="104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68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4" y="270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06" y="274"/>
                  </a:lnTo>
                  <a:lnTo>
                    <a:pt x="106" y="274"/>
                  </a:lnTo>
                  <a:lnTo>
                    <a:pt x="104" y="274"/>
                  </a:lnTo>
                  <a:lnTo>
                    <a:pt x="104" y="274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4" y="268"/>
                  </a:lnTo>
                  <a:lnTo>
                    <a:pt x="104" y="266"/>
                  </a:lnTo>
                  <a:lnTo>
                    <a:pt x="104" y="262"/>
                  </a:lnTo>
                  <a:lnTo>
                    <a:pt x="102" y="260"/>
                  </a:lnTo>
                  <a:lnTo>
                    <a:pt x="102" y="258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98" y="254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96" y="252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6" y="246"/>
                  </a:lnTo>
                  <a:lnTo>
                    <a:pt x="94" y="246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98" y="240"/>
                  </a:lnTo>
                  <a:lnTo>
                    <a:pt x="98" y="240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4" y="236"/>
                  </a:lnTo>
                  <a:lnTo>
                    <a:pt x="104" y="234"/>
                  </a:lnTo>
                  <a:lnTo>
                    <a:pt x="104" y="232"/>
                  </a:lnTo>
                  <a:lnTo>
                    <a:pt x="104" y="230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2" y="218"/>
                  </a:lnTo>
                  <a:lnTo>
                    <a:pt x="102" y="216"/>
                  </a:lnTo>
                  <a:lnTo>
                    <a:pt x="102" y="214"/>
                  </a:lnTo>
                  <a:lnTo>
                    <a:pt x="102" y="210"/>
                  </a:lnTo>
                  <a:lnTo>
                    <a:pt x="100" y="208"/>
                  </a:lnTo>
                  <a:lnTo>
                    <a:pt x="100" y="206"/>
                  </a:lnTo>
                  <a:lnTo>
                    <a:pt x="100" y="202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8" y="194"/>
                  </a:lnTo>
                  <a:lnTo>
                    <a:pt x="98" y="192"/>
                  </a:lnTo>
                  <a:lnTo>
                    <a:pt x="98" y="190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4" y="180"/>
                  </a:lnTo>
                  <a:lnTo>
                    <a:pt x="94" y="178"/>
                  </a:lnTo>
                  <a:lnTo>
                    <a:pt x="94" y="176"/>
                  </a:lnTo>
                  <a:lnTo>
                    <a:pt x="92" y="174"/>
                  </a:lnTo>
                  <a:lnTo>
                    <a:pt x="90" y="172"/>
                  </a:lnTo>
                  <a:lnTo>
                    <a:pt x="90" y="170"/>
                  </a:lnTo>
                  <a:lnTo>
                    <a:pt x="90" y="168"/>
                  </a:lnTo>
                  <a:lnTo>
                    <a:pt x="90" y="166"/>
                  </a:lnTo>
                  <a:lnTo>
                    <a:pt x="88" y="164"/>
                  </a:lnTo>
                  <a:lnTo>
                    <a:pt x="88" y="162"/>
                  </a:lnTo>
                  <a:lnTo>
                    <a:pt x="86" y="156"/>
                  </a:lnTo>
                  <a:lnTo>
                    <a:pt x="86" y="156"/>
                  </a:lnTo>
                  <a:lnTo>
                    <a:pt x="84" y="154"/>
                  </a:lnTo>
                  <a:lnTo>
                    <a:pt x="84" y="148"/>
                  </a:lnTo>
                  <a:lnTo>
                    <a:pt x="82" y="144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78" y="138"/>
                  </a:lnTo>
                  <a:lnTo>
                    <a:pt x="78" y="136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2" y="126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6" y="102"/>
                  </a:lnTo>
                  <a:lnTo>
                    <a:pt x="54" y="100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8" y="90"/>
                  </a:lnTo>
                  <a:lnTo>
                    <a:pt x="46" y="88"/>
                  </a:lnTo>
                  <a:lnTo>
                    <a:pt x="42" y="84"/>
                  </a:lnTo>
                  <a:lnTo>
                    <a:pt x="40" y="80"/>
                  </a:lnTo>
                  <a:lnTo>
                    <a:pt x="38" y="78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6" y="18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6535737" y="6267456"/>
              <a:ext cx="9525" cy="12700"/>
            </a:xfrm>
            <a:custGeom>
              <a:avLst/>
              <a:gdLst>
                <a:gd name="T0" fmla="*/ 0 w 6"/>
                <a:gd name="T1" fmla="*/ 2 h 8"/>
                <a:gd name="T2" fmla="*/ 2 w 6"/>
                <a:gd name="T3" fmla="*/ 2 h 8"/>
                <a:gd name="T4" fmla="*/ 4 w 6"/>
                <a:gd name="T5" fmla="*/ 0 h 8"/>
                <a:gd name="T6" fmla="*/ 4 w 6"/>
                <a:gd name="T7" fmla="*/ 0 h 8"/>
                <a:gd name="T8" fmla="*/ 6 w 6"/>
                <a:gd name="T9" fmla="*/ 0 h 8"/>
                <a:gd name="T10" fmla="*/ 6 w 6"/>
                <a:gd name="T11" fmla="*/ 0 h 8"/>
                <a:gd name="T12" fmla="*/ 6 w 6"/>
                <a:gd name="T13" fmla="*/ 0 h 8"/>
                <a:gd name="T14" fmla="*/ 6 w 6"/>
                <a:gd name="T15" fmla="*/ 2 h 8"/>
                <a:gd name="T16" fmla="*/ 6 w 6"/>
                <a:gd name="T17" fmla="*/ 2 h 8"/>
                <a:gd name="T18" fmla="*/ 6 w 6"/>
                <a:gd name="T19" fmla="*/ 6 h 8"/>
                <a:gd name="T20" fmla="*/ 4 w 6"/>
                <a:gd name="T21" fmla="*/ 6 h 8"/>
                <a:gd name="T22" fmla="*/ 4 w 6"/>
                <a:gd name="T23" fmla="*/ 8 h 8"/>
                <a:gd name="T24" fmla="*/ 4 w 6"/>
                <a:gd name="T25" fmla="*/ 8 h 8"/>
                <a:gd name="T26" fmla="*/ 2 w 6"/>
                <a:gd name="T27" fmla="*/ 8 h 8"/>
                <a:gd name="T28" fmla="*/ 2 w 6"/>
                <a:gd name="T29" fmla="*/ 6 h 8"/>
                <a:gd name="T30" fmla="*/ 2 w 6"/>
                <a:gd name="T31" fmla="*/ 4 h 8"/>
                <a:gd name="T32" fmla="*/ 0 w 6"/>
                <a:gd name="T33" fmla="*/ 2 h 8"/>
                <a:gd name="T34" fmla="*/ 0 w 6"/>
                <a:gd name="T35" fmla="*/ 2 h 8"/>
                <a:gd name="T36" fmla="*/ 0 w 6"/>
                <a:gd name="T3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EBC5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6751637" y="6273806"/>
              <a:ext cx="142875" cy="101600"/>
            </a:xfrm>
            <a:custGeom>
              <a:avLst/>
              <a:gdLst>
                <a:gd name="T0" fmla="*/ 36 w 90"/>
                <a:gd name="T1" fmla="*/ 46 h 64"/>
                <a:gd name="T2" fmla="*/ 34 w 90"/>
                <a:gd name="T3" fmla="*/ 42 h 64"/>
                <a:gd name="T4" fmla="*/ 36 w 90"/>
                <a:gd name="T5" fmla="*/ 40 h 64"/>
                <a:gd name="T6" fmla="*/ 38 w 90"/>
                <a:gd name="T7" fmla="*/ 36 h 64"/>
                <a:gd name="T8" fmla="*/ 38 w 90"/>
                <a:gd name="T9" fmla="*/ 34 h 64"/>
                <a:gd name="T10" fmla="*/ 38 w 90"/>
                <a:gd name="T11" fmla="*/ 32 h 64"/>
                <a:gd name="T12" fmla="*/ 36 w 90"/>
                <a:gd name="T13" fmla="*/ 26 h 64"/>
                <a:gd name="T14" fmla="*/ 34 w 90"/>
                <a:gd name="T15" fmla="*/ 20 h 64"/>
                <a:gd name="T16" fmla="*/ 28 w 90"/>
                <a:gd name="T17" fmla="*/ 18 h 64"/>
                <a:gd name="T18" fmla="*/ 30 w 90"/>
                <a:gd name="T19" fmla="*/ 16 h 64"/>
                <a:gd name="T20" fmla="*/ 26 w 90"/>
                <a:gd name="T21" fmla="*/ 18 h 64"/>
                <a:gd name="T22" fmla="*/ 22 w 90"/>
                <a:gd name="T23" fmla="*/ 16 h 64"/>
                <a:gd name="T24" fmla="*/ 18 w 90"/>
                <a:gd name="T25" fmla="*/ 16 h 64"/>
                <a:gd name="T26" fmla="*/ 12 w 90"/>
                <a:gd name="T27" fmla="*/ 16 h 64"/>
                <a:gd name="T28" fmla="*/ 8 w 90"/>
                <a:gd name="T29" fmla="*/ 14 h 64"/>
                <a:gd name="T30" fmla="*/ 6 w 90"/>
                <a:gd name="T31" fmla="*/ 10 h 64"/>
                <a:gd name="T32" fmla="*/ 0 w 90"/>
                <a:gd name="T33" fmla="*/ 2 h 64"/>
                <a:gd name="T34" fmla="*/ 0 w 90"/>
                <a:gd name="T35" fmla="*/ 0 h 64"/>
                <a:gd name="T36" fmla="*/ 6 w 90"/>
                <a:gd name="T37" fmla="*/ 0 h 64"/>
                <a:gd name="T38" fmla="*/ 10 w 90"/>
                <a:gd name="T39" fmla="*/ 0 h 64"/>
                <a:gd name="T40" fmla="*/ 14 w 90"/>
                <a:gd name="T41" fmla="*/ 0 h 64"/>
                <a:gd name="T42" fmla="*/ 20 w 90"/>
                <a:gd name="T43" fmla="*/ 0 h 64"/>
                <a:gd name="T44" fmla="*/ 22 w 90"/>
                <a:gd name="T45" fmla="*/ 2 h 64"/>
                <a:gd name="T46" fmla="*/ 24 w 90"/>
                <a:gd name="T47" fmla="*/ 4 h 64"/>
                <a:gd name="T48" fmla="*/ 28 w 90"/>
                <a:gd name="T49" fmla="*/ 8 h 64"/>
                <a:gd name="T50" fmla="*/ 30 w 90"/>
                <a:gd name="T51" fmla="*/ 10 h 64"/>
                <a:gd name="T52" fmla="*/ 32 w 90"/>
                <a:gd name="T53" fmla="*/ 12 h 64"/>
                <a:gd name="T54" fmla="*/ 36 w 90"/>
                <a:gd name="T55" fmla="*/ 12 h 64"/>
                <a:gd name="T56" fmla="*/ 40 w 90"/>
                <a:gd name="T57" fmla="*/ 12 h 64"/>
                <a:gd name="T58" fmla="*/ 42 w 90"/>
                <a:gd name="T59" fmla="*/ 14 h 64"/>
                <a:gd name="T60" fmla="*/ 48 w 90"/>
                <a:gd name="T61" fmla="*/ 16 h 64"/>
                <a:gd name="T62" fmla="*/ 52 w 90"/>
                <a:gd name="T63" fmla="*/ 18 h 64"/>
                <a:gd name="T64" fmla="*/ 62 w 90"/>
                <a:gd name="T65" fmla="*/ 22 h 64"/>
                <a:gd name="T66" fmla="*/ 66 w 90"/>
                <a:gd name="T67" fmla="*/ 24 h 64"/>
                <a:gd name="T68" fmla="*/ 70 w 90"/>
                <a:gd name="T69" fmla="*/ 26 h 64"/>
                <a:gd name="T70" fmla="*/ 72 w 90"/>
                <a:gd name="T71" fmla="*/ 26 h 64"/>
                <a:gd name="T72" fmla="*/ 76 w 90"/>
                <a:gd name="T73" fmla="*/ 38 h 64"/>
                <a:gd name="T74" fmla="*/ 84 w 90"/>
                <a:gd name="T75" fmla="*/ 48 h 64"/>
                <a:gd name="T76" fmla="*/ 88 w 90"/>
                <a:gd name="T77" fmla="*/ 54 h 64"/>
                <a:gd name="T78" fmla="*/ 90 w 90"/>
                <a:gd name="T79" fmla="*/ 62 h 64"/>
                <a:gd name="T80" fmla="*/ 88 w 90"/>
                <a:gd name="T81" fmla="*/ 64 h 64"/>
                <a:gd name="T82" fmla="*/ 84 w 90"/>
                <a:gd name="T83" fmla="*/ 64 h 64"/>
                <a:gd name="T84" fmla="*/ 78 w 90"/>
                <a:gd name="T85" fmla="*/ 62 h 64"/>
                <a:gd name="T86" fmla="*/ 74 w 90"/>
                <a:gd name="T87" fmla="*/ 58 h 64"/>
                <a:gd name="T88" fmla="*/ 66 w 90"/>
                <a:gd name="T89" fmla="*/ 58 h 64"/>
                <a:gd name="T90" fmla="*/ 60 w 90"/>
                <a:gd name="T91" fmla="*/ 58 h 64"/>
                <a:gd name="T92" fmla="*/ 54 w 90"/>
                <a:gd name="T93" fmla="*/ 58 h 64"/>
                <a:gd name="T94" fmla="*/ 48 w 90"/>
                <a:gd name="T95" fmla="*/ 58 h 64"/>
                <a:gd name="T96" fmla="*/ 44 w 90"/>
                <a:gd name="T97" fmla="*/ 56 h 64"/>
                <a:gd name="T98" fmla="*/ 40 w 90"/>
                <a:gd name="T99" fmla="*/ 54 h 64"/>
                <a:gd name="T100" fmla="*/ 38 w 90"/>
                <a:gd name="T101" fmla="*/ 50 h 64"/>
                <a:gd name="T102" fmla="*/ 36 w 90"/>
                <a:gd name="T103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64">
                  <a:moveTo>
                    <a:pt x="36" y="48"/>
                  </a:moveTo>
                  <a:lnTo>
                    <a:pt x="36" y="46"/>
                  </a:lnTo>
                  <a:lnTo>
                    <a:pt x="34" y="4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6" y="22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30"/>
                  </a:lnTo>
                  <a:lnTo>
                    <a:pt x="76" y="38"/>
                  </a:lnTo>
                  <a:lnTo>
                    <a:pt x="82" y="42"/>
                  </a:lnTo>
                  <a:lnTo>
                    <a:pt x="84" y="48"/>
                  </a:lnTo>
                  <a:lnTo>
                    <a:pt x="88" y="50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6" y="64"/>
                  </a:lnTo>
                  <a:lnTo>
                    <a:pt x="84" y="64"/>
                  </a:lnTo>
                  <a:lnTo>
                    <a:pt x="82" y="64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6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7959724" y="6296031"/>
              <a:ext cx="793750" cy="479425"/>
            </a:xfrm>
            <a:custGeom>
              <a:avLst/>
              <a:gdLst>
                <a:gd name="T0" fmla="*/ 20 w 500"/>
                <a:gd name="T1" fmla="*/ 4 h 302"/>
                <a:gd name="T2" fmla="*/ 92 w 500"/>
                <a:gd name="T3" fmla="*/ 4 h 302"/>
                <a:gd name="T4" fmla="*/ 112 w 500"/>
                <a:gd name="T5" fmla="*/ 4 h 302"/>
                <a:gd name="T6" fmla="*/ 194 w 500"/>
                <a:gd name="T7" fmla="*/ 2 h 302"/>
                <a:gd name="T8" fmla="*/ 296 w 500"/>
                <a:gd name="T9" fmla="*/ 2 h 302"/>
                <a:gd name="T10" fmla="*/ 320 w 500"/>
                <a:gd name="T11" fmla="*/ 2 h 302"/>
                <a:gd name="T12" fmla="*/ 346 w 500"/>
                <a:gd name="T13" fmla="*/ 2 h 302"/>
                <a:gd name="T14" fmla="*/ 370 w 500"/>
                <a:gd name="T15" fmla="*/ 2 h 302"/>
                <a:gd name="T16" fmla="*/ 416 w 500"/>
                <a:gd name="T17" fmla="*/ 0 h 302"/>
                <a:gd name="T18" fmla="*/ 450 w 500"/>
                <a:gd name="T19" fmla="*/ 4 h 302"/>
                <a:gd name="T20" fmla="*/ 442 w 500"/>
                <a:gd name="T21" fmla="*/ 8 h 302"/>
                <a:gd name="T22" fmla="*/ 430 w 500"/>
                <a:gd name="T23" fmla="*/ 8 h 302"/>
                <a:gd name="T24" fmla="*/ 422 w 500"/>
                <a:gd name="T25" fmla="*/ 10 h 302"/>
                <a:gd name="T26" fmla="*/ 422 w 500"/>
                <a:gd name="T27" fmla="*/ 16 h 302"/>
                <a:gd name="T28" fmla="*/ 426 w 500"/>
                <a:gd name="T29" fmla="*/ 22 h 302"/>
                <a:gd name="T30" fmla="*/ 428 w 500"/>
                <a:gd name="T31" fmla="*/ 32 h 302"/>
                <a:gd name="T32" fmla="*/ 424 w 500"/>
                <a:gd name="T33" fmla="*/ 44 h 302"/>
                <a:gd name="T34" fmla="*/ 422 w 500"/>
                <a:gd name="T35" fmla="*/ 54 h 302"/>
                <a:gd name="T36" fmla="*/ 434 w 500"/>
                <a:gd name="T37" fmla="*/ 60 h 302"/>
                <a:gd name="T38" fmla="*/ 436 w 500"/>
                <a:gd name="T39" fmla="*/ 66 h 302"/>
                <a:gd name="T40" fmla="*/ 432 w 500"/>
                <a:gd name="T41" fmla="*/ 70 h 302"/>
                <a:gd name="T42" fmla="*/ 436 w 500"/>
                <a:gd name="T43" fmla="*/ 78 h 302"/>
                <a:gd name="T44" fmla="*/ 436 w 500"/>
                <a:gd name="T45" fmla="*/ 86 h 302"/>
                <a:gd name="T46" fmla="*/ 436 w 500"/>
                <a:gd name="T47" fmla="*/ 92 h 302"/>
                <a:gd name="T48" fmla="*/ 436 w 500"/>
                <a:gd name="T49" fmla="*/ 100 h 302"/>
                <a:gd name="T50" fmla="*/ 434 w 500"/>
                <a:gd name="T51" fmla="*/ 106 h 302"/>
                <a:gd name="T52" fmla="*/ 426 w 500"/>
                <a:gd name="T53" fmla="*/ 122 h 302"/>
                <a:gd name="T54" fmla="*/ 430 w 500"/>
                <a:gd name="T55" fmla="*/ 128 h 302"/>
                <a:gd name="T56" fmla="*/ 434 w 500"/>
                <a:gd name="T57" fmla="*/ 136 h 302"/>
                <a:gd name="T58" fmla="*/ 436 w 500"/>
                <a:gd name="T59" fmla="*/ 142 h 302"/>
                <a:gd name="T60" fmla="*/ 442 w 500"/>
                <a:gd name="T61" fmla="*/ 148 h 302"/>
                <a:gd name="T62" fmla="*/ 446 w 500"/>
                <a:gd name="T63" fmla="*/ 144 h 302"/>
                <a:gd name="T64" fmla="*/ 454 w 500"/>
                <a:gd name="T65" fmla="*/ 150 h 302"/>
                <a:gd name="T66" fmla="*/ 464 w 500"/>
                <a:gd name="T67" fmla="*/ 150 h 302"/>
                <a:gd name="T68" fmla="*/ 468 w 500"/>
                <a:gd name="T69" fmla="*/ 146 h 302"/>
                <a:gd name="T70" fmla="*/ 482 w 500"/>
                <a:gd name="T71" fmla="*/ 150 h 302"/>
                <a:gd name="T72" fmla="*/ 488 w 500"/>
                <a:gd name="T73" fmla="*/ 156 h 302"/>
                <a:gd name="T74" fmla="*/ 490 w 500"/>
                <a:gd name="T75" fmla="*/ 168 h 302"/>
                <a:gd name="T76" fmla="*/ 496 w 500"/>
                <a:gd name="T77" fmla="*/ 170 h 302"/>
                <a:gd name="T78" fmla="*/ 500 w 500"/>
                <a:gd name="T79" fmla="*/ 176 h 302"/>
                <a:gd name="T80" fmla="*/ 496 w 500"/>
                <a:gd name="T81" fmla="*/ 186 h 302"/>
                <a:gd name="T82" fmla="*/ 500 w 500"/>
                <a:gd name="T83" fmla="*/ 194 h 302"/>
                <a:gd name="T84" fmla="*/ 500 w 500"/>
                <a:gd name="T85" fmla="*/ 202 h 302"/>
                <a:gd name="T86" fmla="*/ 488 w 500"/>
                <a:gd name="T87" fmla="*/ 226 h 302"/>
                <a:gd name="T88" fmla="*/ 480 w 500"/>
                <a:gd name="T89" fmla="*/ 234 h 302"/>
                <a:gd name="T90" fmla="*/ 480 w 500"/>
                <a:gd name="T91" fmla="*/ 242 h 302"/>
                <a:gd name="T92" fmla="*/ 478 w 500"/>
                <a:gd name="T93" fmla="*/ 252 h 302"/>
                <a:gd name="T94" fmla="*/ 464 w 500"/>
                <a:gd name="T95" fmla="*/ 256 h 302"/>
                <a:gd name="T96" fmla="*/ 440 w 500"/>
                <a:gd name="T97" fmla="*/ 258 h 302"/>
                <a:gd name="T98" fmla="*/ 428 w 500"/>
                <a:gd name="T99" fmla="*/ 254 h 302"/>
                <a:gd name="T100" fmla="*/ 424 w 500"/>
                <a:gd name="T101" fmla="*/ 260 h 302"/>
                <a:gd name="T102" fmla="*/ 294 w 500"/>
                <a:gd name="T103" fmla="*/ 274 h 302"/>
                <a:gd name="T104" fmla="*/ 136 w 500"/>
                <a:gd name="T105" fmla="*/ 288 h 302"/>
                <a:gd name="T106" fmla="*/ 6 w 500"/>
                <a:gd name="T107" fmla="*/ 300 h 302"/>
                <a:gd name="T108" fmla="*/ 0 w 500"/>
                <a:gd name="T109" fmla="*/ 214 h 302"/>
                <a:gd name="T110" fmla="*/ 8 w 500"/>
                <a:gd name="T111" fmla="*/ 134 h 302"/>
                <a:gd name="T112" fmla="*/ 6 w 500"/>
                <a:gd name="T113" fmla="*/ 102 h 302"/>
                <a:gd name="T114" fmla="*/ 6 w 500"/>
                <a:gd name="T115" fmla="*/ 1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302">
                  <a:moveTo>
                    <a:pt x="6" y="4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7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30" y="4"/>
                  </a:lnTo>
                  <a:lnTo>
                    <a:pt x="194" y="4"/>
                  </a:lnTo>
                  <a:lnTo>
                    <a:pt x="194" y="2"/>
                  </a:lnTo>
                  <a:lnTo>
                    <a:pt x="262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12" y="2"/>
                  </a:lnTo>
                  <a:lnTo>
                    <a:pt x="316" y="2"/>
                  </a:lnTo>
                  <a:lnTo>
                    <a:pt x="318" y="2"/>
                  </a:lnTo>
                  <a:lnTo>
                    <a:pt x="320" y="2"/>
                  </a:lnTo>
                  <a:lnTo>
                    <a:pt x="322" y="2"/>
                  </a:lnTo>
                  <a:lnTo>
                    <a:pt x="324" y="2"/>
                  </a:lnTo>
                  <a:lnTo>
                    <a:pt x="328" y="2"/>
                  </a:lnTo>
                  <a:lnTo>
                    <a:pt x="334" y="2"/>
                  </a:lnTo>
                  <a:lnTo>
                    <a:pt x="340" y="2"/>
                  </a:lnTo>
                  <a:lnTo>
                    <a:pt x="346" y="2"/>
                  </a:lnTo>
                  <a:lnTo>
                    <a:pt x="350" y="2"/>
                  </a:lnTo>
                  <a:lnTo>
                    <a:pt x="35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62" y="2"/>
                  </a:lnTo>
                  <a:lnTo>
                    <a:pt x="370" y="2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88" y="2"/>
                  </a:lnTo>
                  <a:lnTo>
                    <a:pt x="388" y="0"/>
                  </a:lnTo>
                  <a:lnTo>
                    <a:pt x="398" y="0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0" y="2"/>
                  </a:lnTo>
                  <a:lnTo>
                    <a:pt x="450" y="2"/>
                  </a:lnTo>
                  <a:lnTo>
                    <a:pt x="450" y="4"/>
                  </a:lnTo>
                  <a:lnTo>
                    <a:pt x="448" y="6"/>
                  </a:lnTo>
                  <a:lnTo>
                    <a:pt x="446" y="6"/>
                  </a:lnTo>
                  <a:lnTo>
                    <a:pt x="446" y="8"/>
                  </a:lnTo>
                  <a:lnTo>
                    <a:pt x="444" y="8"/>
                  </a:lnTo>
                  <a:lnTo>
                    <a:pt x="442" y="8"/>
                  </a:lnTo>
                  <a:lnTo>
                    <a:pt x="442" y="8"/>
                  </a:lnTo>
                  <a:lnTo>
                    <a:pt x="440" y="8"/>
                  </a:lnTo>
                  <a:lnTo>
                    <a:pt x="438" y="8"/>
                  </a:lnTo>
                  <a:lnTo>
                    <a:pt x="436" y="8"/>
                  </a:lnTo>
                  <a:lnTo>
                    <a:pt x="434" y="6"/>
                  </a:lnTo>
                  <a:lnTo>
                    <a:pt x="432" y="8"/>
                  </a:lnTo>
                  <a:lnTo>
                    <a:pt x="430" y="8"/>
                  </a:lnTo>
                  <a:lnTo>
                    <a:pt x="430" y="8"/>
                  </a:lnTo>
                  <a:lnTo>
                    <a:pt x="428" y="10"/>
                  </a:lnTo>
                  <a:lnTo>
                    <a:pt x="428" y="10"/>
                  </a:lnTo>
                  <a:lnTo>
                    <a:pt x="426" y="10"/>
                  </a:lnTo>
                  <a:lnTo>
                    <a:pt x="424" y="10"/>
                  </a:lnTo>
                  <a:lnTo>
                    <a:pt x="422" y="10"/>
                  </a:lnTo>
                  <a:lnTo>
                    <a:pt x="422" y="10"/>
                  </a:lnTo>
                  <a:lnTo>
                    <a:pt x="420" y="10"/>
                  </a:lnTo>
                  <a:lnTo>
                    <a:pt x="420" y="12"/>
                  </a:lnTo>
                  <a:lnTo>
                    <a:pt x="420" y="12"/>
                  </a:lnTo>
                  <a:lnTo>
                    <a:pt x="420" y="14"/>
                  </a:lnTo>
                  <a:lnTo>
                    <a:pt x="422" y="16"/>
                  </a:lnTo>
                  <a:lnTo>
                    <a:pt x="424" y="18"/>
                  </a:lnTo>
                  <a:lnTo>
                    <a:pt x="426" y="20"/>
                  </a:lnTo>
                  <a:lnTo>
                    <a:pt x="426" y="20"/>
                  </a:lnTo>
                  <a:lnTo>
                    <a:pt x="426" y="20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28" y="24"/>
                  </a:lnTo>
                  <a:lnTo>
                    <a:pt x="428" y="26"/>
                  </a:lnTo>
                  <a:lnTo>
                    <a:pt x="428" y="26"/>
                  </a:lnTo>
                  <a:lnTo>
                    <a:pt x="428" y="28"/>
                  </a:lnTo>
                  <a:lnTo>
                    <a:pt x="428" y="30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2"/>
                  </a:lnTo>
                  <a:lnTo>
                    <a:pt x="428" y="34"/>
                  </a:lnTo>
                  <a:lnTo>
                    <a:pt x="428" y="38"/>
                  </a:lnTo>
                  <a:lnTo>
                    <a:pt x="426" y="40"/>
                  </a:lnTo>
                  <a:lnTo>
                    <a:pt x="424" y="44"/>
                  </a:lnTo>
                  <a:lnTo>
                    <a:pt x="422" y="44"/>
                  </a:lnTo>
                  <a:lnTo>
                    <a:pt x="420" y="46"/>
                  </a:lnTo>
                  <a:lnTo>
                    <a:pt x="420" y="48"/>
                  </a:lnTo>
                  <a:lnTo>
                    <a:pt x="418" y="50"/>
                  </a:lnTo>
                  <a:lnTo>
                    <a:pt x="420" y="52"/>
                  </a:lnTo>
                  <a:lnTo>
                    <a:pt x="422" y="54"/>
                  </a:lnTo>
                  <a:lnTo>
                    <a:pt x="422" y="56"/>
                  </a:lnTo>
                  <a:lnTo>
                    <a:pt x="424" y="56"/>
                  </a:lnTo>
                  <a:lnTo>
                    <a:pt x="426" y="56"/>
                  </a:lnTo>
                  <a:lnTo>
                    <a:pt x="428" y="58"/>
                  </a:lnTo>
                  <a:lnTo>
                    <a:pt x="430" y="58"/>
                  </a:lnTo>
                  <a:lnTo>
                    <a:pt x="434" y="60"/>
                  </a:lnTo>
                  <a:lnTo>
                    <a:pt x="434" y="60"/>
                  </a:lnTo>
                  <a:lnTo>
                    <a:pt x="436" y="62"/>
                  </a:lnTo>
                  <a:lnTo>
                    <a:pt x="436" y="64"/>
                  </a:lnTo>
                  <a:lnTo>
                    <a:pt x="436" y="64"/>
                  </a:lnTo>
                  <a:lnTo>
                    <a:pt x="436" y="66"/>
                  </a:lnTo>
                  <a:lnTo>
                    <a:pt x="436" y="66"/>
                  </a:lnTo>
                  <a:lnTo>
                    <a:pt x="436" y="68"/>
                  </a:lnTo>
                  <a:lnTo>
                    <a:pt x="434" y="68"/>
                  </a:lnTo>
                  <a:lnTo>
                    <a:pt x="434" y="68"/>
                  </a:lnTo>
                  <a:lnTo>
                    <a:pt x="434" y="68"/>
                  </a:lnTo>
                  <a:lnTo>
                    <a:pt x="432" y="70"/>
                  </a:lnTo>
                  <a:lnTo>
                    <a:pt x="432" y="70"/>
                  </a:lnTo>
                  <a:lnTo>
                    <a:pt x="432" y="72"/>
                  </a:lnTo>
                  <a:lnTo>
                    <a:pt x="432" y="74"/>
                  </a:lnTo>
                  <a:lnTo>
                    <a:pt x="432" y="74"/>
                  </a:lnTo>
                  <a:lnTo>
                    <a:pt x="434" y="74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6" y="78"/>
                  </a:lnTo>
                  <a:lnTo>
                    <a:pt x="436" y="80"/>
                  </a:lnTo>
                  <a:lnTo>
                    <a:pt x="436" y="82"/>
                  </a:lnTo>
                  <a:lnTo>
                    <a:pt x="436" y="82"/>
                  </a:lnTo>
                  <a:lnTo>
                    <a:pt x="436" y="84"/>
                  </a:lnTo>
                  <a:lnTo>
                    <a:pt x="436" y="86"/>
                  </a:lnTo>
                  <a:lnTo>
                    <a:pt x="436" y="86"/>
                  </a:lnTo>
                  <a:lnTo>
                    <a:pt x="434" y="86"/>
                  </a:lnTo>
                  <a:lnTo>
                    <a:pt x="434" y="88"/>
                  </a:lnTo>
                  <a:lnTo>
                    <a:pt x="436" y="88"/>
                  </a:lnTo>
                  <a:lnTo>
                    <a:pt x="436" y="90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6" y="96"/>
                  </a:lnTo>
                  <a:lnTo>
                    <a:pt x="436" y="96"/>
                  </a:lnTo>
                  <a:lnTo>
                    <a:pt x="434" y="98"/>
                  </a:lnTo>
                  <a:lnTo>
                    <a:pt x="434" y="98"/>
                  </a:lnTo>
                  <a:lnTo>
                    <a:pt x="436" y="100"/>
                  </a:lnTo>
                  <a:lnTo>
                    <a:pt x="436" y="100"/>
                  </a:lnTo>
                  <a:lnTo>
                    <a:pt x="436" y="100"/>
                  </a:lnTo>
                  <a:lnTo>
                    <a:pt x="434" y="102"/>
                  </a:lnTo>
                  <a:lnTo>
                    <a:pt x="434" y="104"/>
                  </a:lnTo>
                  <a:lnTo>
                    <a:pt x="434" y="104"/>
                  </a:lnTo>
                  <a:lnTo>
                    <a:pt x="434" y="106"/>
                  </a:lnTo>
                  <a:lnTo>
                    <a:pt x="432" y="110"/>
                  </a:lnTo>
                  <a:lnTo>
                    <a:pt x="430" y="114"/>
                  </a:lnTo>
                  <a:lnTo>
                    <a:pt x="428" y="114"/>
                  </a:lnTo>
                  <a:lnTo>
                    <a:pt x="428" y="116"/>
                  </a:lnTo>
                  <a:lnTo>
                    <a:pt x="426" y="120"/>
                  </a:lnTo>
                  <a:lnTo>
                    <a:pt x="426" y="122"/>
                  </a:lnTo>
                  <a:lnTo>
                    <a:pt x="426" y="126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28" y="130"/>
                  </a:lnTo>
                  <a:lnTo>
                    <a:pt x="428" y="128"/>
                  </a:lnTo>
                  <a:lnTo>
                    <a:pt x="430" y="128"/>
                  </a:lnTo>
                  <a:lnTo>
                    <a:pt x="432" y="130"/>
                  </a:lnTo>
                  <a:lnTo>
                    <a:pt x="432" y="130"/>
                  </a:lnTo>
                  <a:lnTo>
                    <a:pt x="432" y="130"/>
                  </a:lnTo>
                  <a:lnTo>
                    <a:pt x="432" y="132"/>
                  </a:lnTo>
                  <a:lnTo>
                    <a:pt x="432" y="134"/>
                  </a:lnTo>
                  <a:lnTo>
                    <a:pt x="434" y="136"/>
                  </a:lnTo>
                  <a:lnTo>
                    <a:pt x="434" y="136"/>
                  </a:lnTo>
                  <a:lnTo>
                    <a:pt x="434" y="138"/>
                  </a:lnTo>
                  <a:lnTo>
                    <a:pt x="436" y="138"/>
                  </a:lnTo>
                  <a:lnTo>
                    <a:pt x="436" y="140"/>
                  </a:lnTo>
                  <a:lnTo>
                    <a:pt x="436" y="142"/>
                  </a:lnTo>
                  <a:lnTo>
                    <a:pt x="436" y="142"/>
                  </a:lnTo>
                  <a:lnTo>
                    <a:pt x="436" y="144"/>
                  </a:lnTo>
                  <a:lnTo>
                    <a:pt x="436" y="146"/>
                  </a:lnTo>
                  <a:lnTo>
                    <a:pt x="438" y="148"/>
                  </a:lnTo>
                  <a:lnTo>
                    <a:pt x="440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4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50" y="148"/>
                  </a:lnTo>
                  <a:lnTo>
                    <a:pt x="452" y="150"/>
                  </a:lnTo>
                  <a:lnTo>
                    <a:pt x="452" y="150"/>
                  </a:lnTo>
                  <a:lnTo>
                    <a:pt x="454" y="150"/>
                  </a:lnTo>
                  <a:lnTo>
                    <a:pt x="454" y="150"/>
                  </a:lnTo>
                  <a:lnTo>
                    <a:pt x="456" y="150"/>
                  </a:lnTo>
                  <a:lnTo>
                    <a:pt x="460" y="150"/>
                  </a:lnTo>
                  <a:lnTo>
                    <a:pt x="460" y="150"/>
                  </a:lnTo>
                  <a:lnTo>
                    <a:pt x="462" y="150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64" y="148"/>
                  </a:lnTo>
                  <a:lnTo>
                    <a:pt x="466" y="148"/>
                  </a:lnTo>
                  <a:lnTo>
                    <a:pt x="466" y="148"/>
                  </a:lnTo>
                  <a:lnTo>
                    <a:pt x="466" y="146"/>
                  </a:lnTo>
                  <a:lnTo>
                    <a:pt x="468" y="146"/>
                  </a:lnTo>
                  <a:lnTo>
                    <a:pt x="472" y="148"/>
                  </a:lnTo>
                  <a:lnTo>
                    <a:pt x="474" y="148"/>
                  </a:lnTo>
                  <a:lnTo>
                    <a:pt x="476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2" y="150"/>
                  </a:lnTo>
                  <a:lnTo>
                    <a:pt x="484" y="150"/>
                  </a:lnTo>
                  <a:lnTo>
                    <a:pt x="484" y="150"/>
                  </a:lnTo>
                  <a:lnTo>
                    <a:pt x="486" y="152"/>
                  </a:lnTo>
                  <a:lnTo>
                    <a:pt x="488" y="154"/>
                  </a:lnTo>
                  <a:lnTo>
                    <a:pt x="488" y="154"/>
                  </a:lnTo>
                  <a:lnTo>
                    <a:pt x="488" y="156"/>
                  </a:lnTo>
                  <a:lnTo>
                    <a:pt x="490" y="158"/>
                  </a:lnTo>
                  <a:lnTo>
                    <a:pt x="490" y="162"/>
                  </a:lnTo>
                  <a:lnTo>
                    <a:pt x="490" y="162"/>
                  </a:lnTo>
                  <a:lnTo>
                    <a:pt x="490" y="164"/>
                  </a:lnTo>
                  <a:lnTo>
                    <a:pt x="490" y="166"/>
                  </a:lnTo>
                  <a:lnTo>
                    <a:pt x="490" y="168"/>
                  </a:lnTo>
                  <a:lnTo>
                    <a:pt x="492" y="170"/>
                  </a:lnTo>
                  <a:lnTo>
                    <a:pt x="492" y="172"/>
                  </a:lnTo>
                  <a:lnTo>
                    <a:pt x="494" y="172"/>
                  </a:lnTo>
                  <a:lnTo>
                    <a:pt x="494" y="172"/>
                  </a:lnTo>
                  <a:lnTo>
                    <a:pt x="496" y="170"/>
                  </a:lnTo>
                  <a:lnTo>
                    <a:pt x="496" y="170"/>
                  </a:lnTo>
                  <a:lnTo>
                    <a:pt x="496" y="170"/>
                  </a:lnTo>
                  <a:lnTo>
                    <a:pt x="498" y="170"/>
                  </a:lnTo>
                  <a:lnTo>
                    <a:pt x="498" y="170"/>
                  </a:lnTo>
                  <a:lnTo>
                    <a:pt x="498" y="172"/>
                  </a:lnTo>
                  <a:lnTo>
                    <a:pt x="500" y="174"/>
                  </a:lnTo>
                  <a:lnTo>
                    <a:pt x="500" y="176"/>
                  </a:lnTo>
                  <a:lnTo>
                    <a:pt x="498" y="178"/>
                  </a:lnTo>
                  <a:lnTo>
                    <a:pt x="498" y="180"/>
                  </a:lnTo>
                  <a:lnTo>
                    <a:pt x="496" y="182"/>
                  </a:lnTo>
                  <a:lnTo>
                    <a:pt x="496" y="184"/>
                  </a:lnTo>
                  <a:lnTo>
                    <a:pt x="496" y="184"/>
                  </a:lnTo>
                  <a:lnTo>
                    <a:pt x="496" y="186"/>
                  </a:lnTo>
                  <a:lnTo>
                    <a:pt x="496" y="188"/>
                  </a:lnTo>
                  <a:lnTo>
                    <a:pt x="498" y="190"/>
                  </a:lnTo>
                  <a:lnTo>
                    <a:pt x="498" y="190"/>
                  </a:lnTo>
                  <a:lnTo>
                    <a:pt x="500" y="192"/>
                  </a:lnTo>
                  <a:lnTo>
                    <a:pt x="500" y="192"/>
                  </a:lnTo>
                  <a:lnTo>
                    <a:pt x="500" y="194"/>
                  </a:lnTo>
                  <a:lnTo>
                    <a:pt x="500" y="194"/>
                  </a:lnTo>
                  <a:lnTo>
                    <a:pt x="500" y="194"/>
                  </a:lnTo>
                  <a:lnTo>
                    <a:pt x="500" y="196"/>
                  </a:lnTo>
                  <a:lnTo>
                    <a:pt x="500" y="196"/>
                  </a:lnTo>
                  <a:lnTo>
                    <a:pt x="500" y="200"/>
                  </a:lnTo>
                  <a:lnTo>
                    <a:pt x="500" y="202"/>
                  </a:lnTo>
                  <a:lnTo>
                    <a:pt x="500" y="206"/>
                  </a:lnTo>
                  <a:lnTo>
                    <a:pt x="500" y="216"/>
                  </a:lnTo>
                  <a:lnTo>
                    <a:pt x="496" y="220"/>
                  </a:lnTo>
                  <a:lnTo>
                    <a:pt x="490" y="224"/>
                  </a:lnTo>
                  <a:lnTo>
                    <a:pt x="490" y="226"/>
                  </a:lnTo>
                  <a:lnTo>
                    <a:pt x="488" y="226"/>
                  </a:lnTo>
                  <a:lnTo>
                    <a:pt x="486" y="228"/>
                  </a:lnTo>
                  <a:lnTo>
                    <a:pt x="484" y="230"/>
                  </a:lnTo>
                  <a:lnTo>
                    <a:pt x="484" y="232"/>
                  </a:lnTo>
                  <a:lnTo>
                    <a:pt x="484" y="232"/>
                  </a:lnTo>
                  <a:lnTo>
                    <a:pt x="482" y="234"/>
                  </a:lnTo>
                  <a:lnTo>
                    <a:pt x="480" y="234"/>
                  </a:lnTo>
                  <a:lnTo>
                    <a:pt x="480" y="236"/>
                  </a:lnTo>
                  <a:lnTo>
                    <a:pt x="480" y="238"/>
                  </a:lnTo>
                  <a:lnTo>
                    <a:pt x="480" y="238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42"/>
                  </a:lnTo>
                  <a:lnTo>
                    <a:pt x="480" y="244"/>
                  </a:lnTo>
                  <a:lnTo>
                    <a:pt x="480" y="246"/>
                  </a:lnTo>
                  <a:lnTo>
                    <a:pt x="480" y="250"/>
                  </a:lnTo>
                  <a:lnTo>
                    <a:pt x="480" y="250"/>
                  </a:lnTo>
                  <a:lnTo>
                    <a:pt x="478" y="250"/>
                  </a:lnTo>
                  <a:lnTo>
                    <a:pt x="478" y="252"/>
                  </a:lnTo>
                  <a:lnTo>
                    <a:pt x="474" y="252"/>
                  </a:lnTo>
                  <a:lnTo>
                    <a:pt x="472" y="252"/>
                  </a:lnTo>
                  <a:lnTo>
                    <a:pt x="470" y="252"/>
                  </a:lnTo>
                  <a:lnTo>
                    <a:pt x="470" y="254"/>
                  </a:lnTo>
                  <a:lnTo>
                    <a:pt x="464" y="254"/>
                  </a:lnTo>
                  <a:lnTo>
                    <a:pt x="464" y="256"/>
                  </a:lnTo>
                  <a:lnTo>
                    <a:pt x="464" y="258"/>
                  </a:lnTo>
                  <a:lnTo>
                    <a:pt x="454" y="258"/>
                  </a:lnTo>
                  <a:lnTo>
                    <a:pt x="454" y="260"/>
                  </a:lnTo>
                  <a:lnTo>
                    <a:pt x="450" y="260"/>
                  </a:lnTo>
                  <a:lnTo>
                    <a:pt x="444" y="258"/>
                  </a:lnTo>
                  <a:lnTo>
                    <a:pt x="440" y="258"/>
                  </a:lnTo>
                  <a:lnTo>
                    <a:pt x="434" y="258"/>
                  </a:lnTo>
                  <a:lnTo>
                    <a:pt x="432" y="256"/>
                  </a:lnTo>
                  <a:lnTo>
                    <a:pt x="430" y="256"/>
                  </a:lnTo>
                  <a:lnTo>
                    <a:pt x="430" y="254"/>
                  </a:lnTo>
                  <a:lnTo>
                    <a:pt x="428" y="254"/>
                  </a:lnTo>
                  <a:lnTo>
                    <a:pt x="428" y="254"/>
                  </a:lnTo>
                  <a:lnTo>
                    <a:pt x="428" y="254"/>
                  </a:lnTo>
                  <a:lnTo>
                    <a:pt x="426" y="256"/>
                  </a:lnTo>
                  <a:lnTo>
                    <a:pt x="426" y="256"/>
                  </a:lnTo>
                  <a:lnTo>
                    <a:pt x="424" y="258"/>
                  </a:lnTo>
                  <a:lnTo>
                    <a:pt x="424" y="258"/>
                  </a:lnTo>
                  <a:lnTo>
                    <a:pt x="424" y="260"/>
                  </a:lnTo>
                  <a:lnTo>
                    <a:pt x="422" y="264"/>
                  </a:lnTo>
                  <a:lnTo>
                    <a:pt x="418" y="264"/>
                  </a:lnTo>
                  <a:lnTo>
                    <a:pt x="352" y="270"/>
                  </a:lnTo>
                  <a:lnTo>
                    <a:pt x="316" y="272"/>
                  </a:lnTo>
                  <a:lnTo>
                    <a:pt x="300" y="274"/>
                  </a:lnTo>
                  <a:lnTo>
                    <a:pt x="294" y="274"/>
                  </a:lnTo>
                  <a:lnTo>
                    <a:pt x="284" y="276"/>
                  </a:lnTo>
                  <a:lnTo>
                    <a:pt x="252" y="278"/>
                  </a:lnTo>
                  <a:lnTo>
                    <a:pt x="222" y="280"/>
                  </a:lnTo>
                  <a:lnTo>
                    <a:pt x="190" y="284"/>
                  </a:lnTo>
                  <a:lnTo>
                    <a:pt x="158" y="286"/>
                  </a:lnTo>
                  <a:lnTo>
                    <a:pt x="136" y="288"/>
                  </a:lnTo>
                  <a:lnTo>
                    <a:pt x="126" y="290"/>
                  </a:lnTo>
                  <a:lnTo>
                    <a:pt x="94" y="292"/>
                  </a:lnTo>
                  <a:lnTo>
                    <a:pt x="62" y="296"/>
                  </a:lnTo>
                  <a:lnTo>
                    <a:pt x="56" y="296"/>
                  </a:lnTo>
                  <a:lnTo>
                    <a:pt x="30" y="298"/>
                  </a:lnTo>
                  <a:lnTo>
                    <a:pt x="6" y="300"/>
                  </a:lnTo>
                  <a:lnTo>
                    <a:pt x="0" y="302"/>
                  </a:lnTo>
                  <a:lnTo>
                    <a:pt x="0" y="292"/>
                  </a:lnTo>
                  <a:lnTo>
                    <a:pt x="0" y="262"/>
                  </a:lnTo>
                  <a:lnTo>
                    <a:pt x="2" y="262"/>
                  </a:lnTo>
                  <a:lnTo>
                    <a:pt x="0" y="228"/>
                  </a:lnTo>
                  <a:lnTo>
                    <a:pt x="0" y="214"/>
                  </a:lnTo>
                  <a:lnTo>
                    <a:pt x="0" y="17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34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8" y="128"/>
                  </a:lnTo>
                  <a:lnTo>
                    <a:pt x="8" y="122"/>
                  </a:lnTo>
                  <a:lnTo>
                    <a:pt x="6" y="116"/>
                  </a:lnTo>
                  <a:lnTo>
                    <a:pt x="6" y="112"/>
                  </a:lnTo>
                  <a:lnTo>
                    <a:pt x="8" y="106"/>
                  </a:lnTo>
                  <a:lnTo>
                    <a:pt x="6" y="102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0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EDFB3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6278562" y="6384931"/>
              <a:ext cx="73025" cy="41275"/>
            </a:xfrm>
            <a:custGeom>
              <a:avLst/>
              <a:gdLst>
                <a:gd name="T0" fmla="*/ 18 w 46"/>
                <a:gd name="T1" fmla="*/ 22 h 26"/>
                <a:gd name="T2" fmla="*/ 16 w 46"/>
                <a:gd name="T3" fmla="*/ 20 h 26"/>
                <a:gd name="T4" fmla="*/ 12 w 46"/>
                <a:gd name="T5" fmla="*/ 20 h 26"/>
                <a:gd name="T6" fmla="*/ 10 w 46"/>
                <a:gd name="T7" fmla="*/ 18 h 26"/>
                <a:gd name="T8" fmla="*/ 8 w 46"/>
                <a:gd name="T9" fmla="*/ 18 h 26"/>
                <a:gd name="T10" fmla="*/ 8 w 46"/>
                <a:gd name="T11" fmla="*/ 16 h 26"/>
                <a:gd name="T12" fmla="*/ 6 w 46"/>
                <a:gd name="T13" fmla="*/ 16 h 26"/>
                <a:gd name="T14" fmla="*/ 4 w 46"/>
                <a:gd name="T15" fmla="*/ 12 h 26"/>
                <a:gd name="T16" fmla="*/ 2 w 46"/>
                <a:gd name="T17" fmla="*/ 10 h 26"/>
                <a:gd name="T18" fmla="*/ 2 w 46"/>
                <a:gd name="T19" fmla="*/ 8 h 26"/>
                <a:gd name="T20" fmla="*/ 2 w 46"/>
                <a:gd name="T21" fmla="*/ 6 h 26"/>
                <a:gd name="T22" fmla="*/ 0 w 46"/>
                <a:gd name="T23" fmla="*/ 4 h 26"/>
                <a:gd name="T24" fmla="*/ 0 w 46"/>
                <a:gd name="T25" fmla="*/ 2 h 26"/>
                <a:gd name="T26" fmla="*/ 0 w 46"/>
                <a:gd name="T27" fmla="*/ 2 h 26"/>
                <a:gd name="T28" fmla="*/ 2 w 46"/>
                <a:gd name="T29" fmla="*/ 2 h 26"/>
                <a:gd name="T30" fmla="*/ 2 w 46"/>
                <a:gd name="T31" fmla="*/ 4 h 26"/>
                <a:gd name="T32" fmla="*/ 6 w 46"/>
                <a:gd name="T33" fmla="*/ 6 h 26"/>
                <a:gd name="T34" fmla="*/ 8 w 46"/>
                <a:gd name="T35" fmla="*/ 4 h 26"/>
                <a:gd name="T36" fmla="*/ 8 w 46"/>
                <a:gd name="T37" fmla="*/ 2 h 26"/>
                <a:gd name="T38" fmla="*/ 10 w 46"/>
                <a:gd name="T39" fmla="*/ 2 h 26"/>
                <a:gd name="T40" fmla="*/ 12 w 46"/>
                <a:gd name="T41" fmla="*/ 2 h 26"/>
                <a:gd name="T42" fmla="*/ 14 w 46"/>
                <a:gd name="T43" fmla="*/ 0 h 26"/>
                <a:gd name="T44" fmla="*/ 16 w 46"/>
                <a:gd name="T45" fmla="*/ 0 h 26"/>
                <a:gd name="T46" fmla="*/ 16 w 46"/>
                <a:gd name="T47" fmla="*/ 0 h 26"/>
                <a:gd name="T48" fmla="*/ 18 w 46"/>
                <a:gd name="T49" fmla="*/ 2 h 26"/>
                <a:gd name="T50" fmla="*/ 20 w 46"/>
                <a:gd name="T51" fmla="*/ 2 h 26"/>
                <a:gd name="T52" fmla="*/ 22 w 46"/>
                <a:gd name="T53" fmla="*/ 4 h 26"/>
                <a:gd name="T54" fmla="*/ 24 w 46"/>
                <a:gd name="T55" fmla="*/ 6 h 26"/>
                <a:gd name="T56" fmla="*/ 24 w 46"/>
                <a:gd name="T57" fmla="*/ 6 h 26"/>
                <a:gd name="T58" fmla="*/ 28 w 46"/>
                <a:gd name="T59" fmla="*/ 6 h 26"/>
                <a:gd name="T60" fmla="*/ 28 w 46"/>
                <a:gd name="T61" fmla="*/ 8 h 26"/>
                <a:gd name="T62" fmla="*/ 30 w 46"/>
                <a:gd name="T63" fmla="*/ 8 h 26"/>
                <a:gd name="T64" fmla="*/ 32 w 46"/>
                <a:gd name="T65" fmla="*/ 8 h 26"/>
                <a:gd name="T66" fmla="*/ 34 w 46"/>
                <a:gd name="T67" fmla="*/ 10 h 26"/>
                <a:gd name="T68" fmla="*/ 36 w 46"/>
                <a:gd name="T69" fmla="*/ 10 h 26"/>
                <a:gd name="T70" fmla="*/ 38 w 46"/>
                <a:gd name="T71" fmla="*/ 12 h 26"/>
                <a:gd name="T72" fmla="*/ 38 w 46"/>
                <a:gd name="T73" fmla="*/ 12 h 26"/>
                <a:gd name="T74" fmla="*/ 40 w 46"/>
                <a:gd name="T75" fmla="*/ 14 h 26"/>
                <a:gd name="T76" fmla="*/ 42 w 46"/>
                <a:gd name="T77" fmla="*/ 16 h 26"/>
                <a:gd name="T78" fmla="*/ 42 w 46"/>
                <a:gd name="T79" fmla="*/ 18 h 26"/>
                <a:gd name="T80" fmla="*/ 44 w 46"/>
                <a:gd name="T81" fmla="*/ 20 h 26"/>
                <a:gd name="T82" fmla="*/ 46 w 46"/>
                <a:gd name="T83" fmla="*/ 20 h 26"/>
                <a:gd name="T84" fmla="*/ 46 w 46"/>
                <a:gd name="T85" fmla="*/ 22 h 26"/>
                <a:gd name="T86" fmla="*/ 46 w 46"/>
                <a:gd name="T87" fmla="*/ 22 h 26"/>
                <a:gd name="T88" fmla="*/ 44 w 46"/>
                <a:gd name="T89" fmla="*/ 22 h 26"/>
                <a:gd name="T90" fmla="*/ 44 w 46"/>
                <a:gd name="T91" fmla="*/ 22 h 26"/>
                <a:gd name="T92" fmla="*/ 44 w 46"/>
                <a:gd name="T93" fmla="*/ 24 h 26"/>
                <a:gd name="T94" fmla="*/ 42 w 46"/>
                <a:gd name="T95" fmla="*/ 24 h 26"/>
                <a:gd name="T96" fmla="*/ 40 w 46"/>
                <a:gd name="T97" fmla="*/ 24 h 26"/>
                <a:gd name="T98" fmla="*/ 38 w 46"/>
                <a:gd name="T99" fmla="*/ 26 h 26"/>
                <a:gd name="T100" fmla="*/ 38 w 46"/>
                <a:gd name="T101" fmla="*/ 26 h 26"/>
                <a:gd name="T102" fmla="*/ 36 w 46"/>
                <a:gd name="T103" fmla="*/ 26 h 26"/>
                <a:gd name="T104" fmla="*/ 32 w 46"/>
                <a:gd name="T105" fmla="*/ 26 h 26"/>
                <a:gd name="T106" fmla="*/ 30 w 46"/>
                <a:gd name="T107" fmla="*/ 24 h 26"/>
                <a:gd name="T108" fmla="*/ 26 w 46"/>
                <a:gd name="T109" fmla="*/ 24 h 26"/>
                <a:gd name="T110" fmla="*/ 26 w 46"/>
                <a:gd name="T111" fmla="*/ 24 h 26"/>
                <a:gd name="T112" fmla="*/ 24 w 46"/>
                <a:gd name="T113" fmla="*/ 24 h 26"/>
                <a:gd name="T114" fmla="*/ 20 w 46"/>
                <a:gd name="T115" fmla="*/ 24 h 26"/>
                <a:gd name="T116" fmla="*/ 18 w 46"/>
                <a:gd name="T117" fmla="*/ 22 h 26"/>
                <a:gd name="T118" fmla="*/ 18 w 46"/>
                <a:gd name="T11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" h="26">
                  <a:moveTo>
                    <a:pt x="18" y="22"/>
                  </a:moveTo>
                  <a:lnTo>
                    <a:pt x="16" y="20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6745287" y="6524631"/>
              <a:ext cx="6350" cy="6350"/>
            </a:xfrm>
            <a:custGeom>
              <a:avLst/>
              <a:gdLst>
                <a:gd name="T0" fmla="*/ 2 w 4"/>
                <a:gd name="T1" fmla="*/ 2 h 4"/>
                <a:gd name="T2" fmla="*/ 2 w 4"/>
                <a:gd name="T3" fmla="*/ 0 h 4"/>
                <a:gd name="T4" fmla="*/ 2 w 4"/>
                <a:gd name="T5" fmla="*/ 2 h 4"/>
                <a:gd name="T6" fmla="*/ 4 w 4"/>
                <a:gd name="T7" fmla="*/ 2 h 4"/>
                <a:gd name="T8" fmla="*/ 4 w 4"/>
                <a:gd name="T9" fmla="*/ 2 h 4"/>
                <a:gd name="T10" fmla="*/ 4 w 4"/>
                <a:gd name="T11" fmla="*/ 2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2 h 4"/>
                <a:gd name="T20" fmla="*/ 0 w 4"/>
                <a:gd name="T21" fmla="*/ 2 h 4"/>
                <a:gd name="T22" fmla="*/ 2 w 4"/>
                <a:gd name="T23" fmla="*/ 2 h 4"/>
                <a:gd name="T24" fmla="*/ 2 w 4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6748462" y="6530981"/>
              <a:ext cx="127000" cy="136525"/>
            </a:xfrm>
            <a:custGeom>
              <a:avLst/>
              <a:gdLst>
                <a:gd name="T0" fmla="*/ 32 w 80"/>
                <a:gd name="T1" fmla="*/ 58 h 86"/>
                <a:gd name="T2" fmla="*/ 26 w 80"/>
                <a:gd name="T3" fmla="*/ 54 h 86"/>
                <a:gd name="T4" fmla="*/ 24 w 80"/>
                <a:gd name="T5" fmla="*/ 48 h 86"/>
                <a:gd name="T6" fmla="*/ 18 w 80"/>
                <a:gd name="T7" fmla="*/ 44 h 86"/>
                <a:gd name="T8" fmla="*/ 18 w 80"/>
                <a:gd name="T9" fmla="*/ 32 h 86"/>
                <a:gd name="T10" fmla="*/ 14 w 80"/>
                <a:gd name="T11" fmla="*/ 28 h 86"/>
                <a:gd name="T12" fmla="*/ 10 w 80"/>
                <a:gd name="T13" fmla="*/ 24 h 86"/>
                <a:gd name="T14" fmla="*/ 10 w 80"/>
                <a:gd name="T15" fmla="*/ 18 h 86"/>
                <a:gd name="T16" fmla="*/ 8 w 80"/>
                <a:gd name="T17" fmla="*/ 12 h 86"/>
                <a:gd name="T18" fmla="*/ 6 w 80"/>
                <a:gd name="T19" fmla="*/ 8 h 86"/>
                <a:gd name="T20" fmla="*/ 0 w 80"/>
                <a:gd name="T21" fmla="*/ 8 h 86"/>
                <a:gd name="T22" fmla="*/ 0 w 80"/>
                <a:gd name="T23" fmla="*/ 4 h 86"/>
                <a:gd name="T24" fmla="*/ 2 w 80"/>
                <a:gd name="T25" fmla="*/ 0 h 86"/>
                <a:gd name="T26" fmla="*/ 6 w 80"/>
                <a:gd name="T27" fmla="*/ 2 h 86"/>
                <a:gd name="T28" fmla="*/ 10 w 80"/>
                <a:gd name="T29" fmla="*/ 0 h 86"/>
                <a:gd name="T30" fmla="*/ 12 w 80"/>
                <a:gd name="T31" fmla="*/ 2 h 86"/>
                <a:gd name="T32" fmla="*/ 14 w 80"/>
                <a:gd name="T33" fmla="*/ 4 h 86"/>
                <a:gd name="T34" fmla="*/ 14 w 80"/>
                <a:gd name="T35" fmla="*/ 8 h 86"/>
                <a:gd name="T36" fmla="*/ 16 w 80"/>
                <a:gd name="T37" fmla="*/ 10 h 86"/>
                <a:gd name="T38" fmla="*/ 18 w 80"/>
                <a:gd name="T39" fmla="*/ 14 h 86"/>
                <a:gd name="T40" fmla="*/ 22 w 80"/>
                <a:gd name="T41" fmla="*/ 22 h 86"/>
                <a:gd name="T42" fmla="*/ 28 w 80"/>
                <a:gd name="T43" fmla="*/ 26 h 86"/>
                <a:gd name="T44" fmla="*/ 34 w 80"/>
                <a:gd name="T45" fmla="*/ 36 h 86"/>
                <a:gd name="T46" fmla="*/ 38 w 80"/>
                <a:gd name="T47" fmla="*/ 42 h 86"/>
                <a:gd name="T48" fmla="*/ 44 w 80"/>
                <a:gd name="T49" fmla="*/ 46 h 86"/>
                <a:gd name="T50" fmla="*/ 48 w 80"/>
                <a:gd name="T51" fmla="*/ 50 h 86"/>
                <a:gd name="T52" fmla="*/ 52 w 80"/>
                <a:gd name="T53" fmla="*/ 54 h 86"/>
                <a:gd name="T54" fmla="*/ 58 w 80"/>
                <a:gd name="T55" fmla="*/ 58 h 86"/>
                <a:gd name="T56" fmla="*/ 66 w 80"/>
                <a:gd name="T57" fmla="*/ 66 h 86"/>
                <a:gd name="T58" fmla="*/ 74 w 80"/>
                <a:gd name="T59" fmla="*/ 72 h 86"/>
                <a:gd name="T60" fmla="*/ 80 w 80"/>
                <a:gd name="T61" fmla="*/ 80 h 86"/>
                <a:gd name="T62" fmla="*/ 78 w 80"/>
                <a:gd name="T63" fmla="*/ 80 h 86"/>
                <a:gd name="T64" fmla="*/ 74 w 80"/>
                <a:gd name="T65" fmla="*/ 78 h 86"/>
                <a:gd name="T66" fmla="*/ 70 w 80"/>
                <a:gd name="T67" fmla="*/ 78 h 86"/>
                <a:gd name="T68" fmla="*/ 66 w 80"/>
                <a:gd name="T69" fmla="*/ 78 h 86"/>
                <a:gd name="T70" fmla="*/ 62 w 80"/>
                <a:gd name="T71" fmla="*/ 80 h 86"/>
                <a:gd name="T72" fmla="*/ 62 w 80"/>
                <a:gd name="T73" fmla="*/ 82 h 86"/>
                <a:gd name="T74" fmla="*/ 56 w 80"/>
                <a:gd name="T75" fmla="*/ 86 h 86"/>
                <a:gd name="T76" fmla="*/ 52 w 80"/>
                <a:gd name="T77" fmla="*/ 80 h 86"/>
                <a:gd name="T78" fmla="*/ 50 w 80"/>
                <a:gd name="T79" fmla="*/ 78 h 86"/>
                <a:gd name="T80" fmla="*/ 48 w 80"/>
                <a:gd name="T81" fmla="*/ 78 h 86"/>
                <a:gd name="T82" fmla="*/ 42 w 80"/>
                <a:gd name="T83" fmla="*/ 74 h 86"/>
                <a:gd name="T84" fmla="*/ 40 w 80"/>
                <a:gd name="T85" fmla="*/ 70 h 86"/>
                <a:gd name="T86" fmla="*/ 36 w 80"/>
                <a:gd name="T87" fmla="*/ 68 h 86"/>
                <a:gd name="T88" fmla="*/ 32 w 80"/>
                <a:gd name="T89" fmla="*/ 64 h 86"/>
                <a:gd name="T90" fmla="*/ 32 w 80"/>
                <a:gd name="T91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86">
                  <a:moveTo>
                    <a:pt x="32" y="60"/>
                  </a:moveTo>
                  <a:lnTo>
                    <a:pt x="32" y="58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18" y="38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0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48" y="50"/>
                  </a:lnTo>
                  <a:lnTo>
                    <a:pt x="50" y="52"/>
                  </a:lnTo>
                  <a:lnTo>
                    <a:pt x="52" y="54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70" y="70"/>
                  </a:lnTo>
                  <a:lnTo>
                    <a:pt x="74" y="72"/>
                  </a:lnTo>
                  <a:lnTo>
                    <a:pt x="76" y="78"/>
                  </a:lnTo>
                  <a:lnTo>
                    <a:pt x="80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78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80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4" y="82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4" y="66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60"/>
                  </a:lnTo>
                  <a:close/>
                </a:path>
              </a:pathLst>
            </a:custGeom>
            <a:solidFill>
              <a:srgbClr val="FDCDB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7415212" y="6673856"/>
              <a:ext cx="9525" cy="12700"/>
            </a:xfrm>
            <a:custGeom>
              <a:avLst/>
              <a:gdLst>
                <a:gd name="T0" fmla="*/ 2 w 6"/>
                <a:gd name="T1" fmla="*/ 4 h 8"/>
                <a:gd name="T2" fmla="*/ 4 w 6"/>
                <a:gd name="T3" fmla="*/ 4 h 8"/>
                <a:gd name="T4" fmla="*/ 4 w 6"/>
                <a:gd name="T5" fmla="*/ 2 h 8"/>
                <a:gd name="T6" fmla="*/ 4 w 6"/>
                <a:gd name="T7" fmla="*/ 0 h 8"/>
                <a:gd name="T8" fmla="*/ 4 w 6"/>
                <a:gd name="T9" fmla="*/ 0 h 8"/>
                <a:gd name="T10" fmla="*/ 6 w 6"/>
                <a:gd name="T11" fmla="*/ 0 h 8"/>
                <a:gd name="T12" fmla="*/ 6 w 6"/>
                <a:gd name="T13" fmla="*/ 0 h 8"/>
                <a:gd name="T14" fmla="*/ 6 w 6"/>
                <a:gd name="T15" fmla="*/ 0 h 8"/>
                <a:gd name="T16" fmla="*/ 6 w 6"/>
                <a:gd name="T17" fmla="*/ 2 h 8"/>
                <a:gd name="T18" fmla="*/ 4 w 6"/>
                <a:gd name="T19" fmla="*/ 2 h 8"/>
                <a:gd name="T20" fmla="*/ 4 w 6"/>
                <a:gd name="T21" fmla="*/ 2 h 8"/>
                <a:gd name="T22" fmla="*/ 4 w 6"/>
                <a:gd name="T23" fmla="*/ 4 h 8"/>
                <a:gd name="T24" fmla="*/ 4 w 6"/>
                <a:gd name="T25" fmla="*/ 4 h 8"/>
                <a:gd name="T26" fmla="*/ 6 w 6"/>
                <a:gd name="T27" fmla="*/ 4 h 8"/>
                <a:gd name="T28" fmla="*/ 6 w 6"/>
                <a:gd name="T29" fmla="*/ 4 h 8"/>
                <a:gd name="T30" fmla="*/ 4 w 6"/>
                <a:gd name="T31" fmla="*/ 4 h 8"/>
                <a:gd name="T32" fmla="*/ 4 w 6"/>
                <a:gd name="T33" fmla="*/ 4 h 8"/>
                <a:gd name="T34" fmla="*/ 4 w 6"/>
                <a:gd name="T35" fmla="*/ 4 h 8"/>
                <a:gd name="T36" fmla="*/ 4 w 6"/>
                <a:gd name="T37" fmla="*/ 4 h 8"/>
                <a:gd name="T38" fmla="*/ 4 w 6"/>
                <a:gd name="T39" fmla="*/ 6 h 8"/>
                <a:gd name="T40" fmla="*/ 4 w 6"/>
                <a:gd name="T41" fmla="*/ 6 h 8"/>
                <a:gd name="T42" fmla="*/ 6 w 6"/>
                <a:gd name="T43" fmla="*/ 6 h 8"/>
                <a:gd name="T44" fmla="*/ 6 w 6"/>
                <a:gd name="T45" fmla="*/ 6 h 8"/>
                <a:gd name="T46" fmla="*/ 6 w 6"/>
                <a:gd name="T47" fmla="*/ 6 h 8"/>
                <a:gd name="T48" fmla="*/ 6 w 6"/>
                <a:gd name="T49" fmla="*/ 8 h 8"/>
                <a:gd name="T50" fmla="*/ 6 w 6"/>
                <a:gd name="T51" fmla="*/ 8 h 8"/>
                <a:gd name="T52" fmla="*/ 6 w 6"/>
                <a:gd name="T53" fmla="*/ 8 h 8"/>
                <a:gd name="T54" fmla="*/ 6 w 6"/>
                <a:gd name="T55" fmla="*/ 8 h 8"/>
                <a:gd name="T56" fmla="*/ 4 w 6"/>
                <a:gd name="T57" fmla="*/ 8 h 8"/>
                <a:gd name="T58" fmla="*/ 4 w 6"/>
                <a:gd name="T59" fmla="*/ 8 h 8"/>
                <a:gd name="T60" fmla="*/ 4 w 6"/>
                <a:gd name="T61" fmla="*/ 8 h 8"/>
                <a:gd name="T62" fmla="*/ 4 w 6"/>
                <a:gd name="T63" fmla="*/ 8 h 8"/>
                <a:gd name="T64" fmla="*/ 4 w 6"/>
                <a:gd name="T65" fmla="*/ 6 h 8"/>
                <a:gd name="T66" fmla="*/ 4 w 6"/>
                <a:gd name="T67" fmla="*/ 6 h 8"/>
                <a:gd name="T68" fmla="*/ 4 w 6"/>
                <a:gd name="T69" fmla="*/ 6 h 8"/>
                <a:gd name="T70" fmla="*/ 4 w 6"/>
                <a:gd name="T71" fmla="*/ 8 h 8"/>
                <a:gd name="T72" fmla="*/ 4 w 6"/>
                <a:gd name="T73" fmla="*/ 8 h 8"/>
                <a:gd name="T74" fmla="*/ 2 w 6"/>
                <a:gd name="T75" fmla="*/ 8 h 8"/>
                <a:gd name="T76" fmla="*/ 2 w 6"/>
                <a:gd name="T77" fmla="*/ 8 h 8"/>
                <a:gd name="T78" fmla="*/ 2 w 6"/>
                <a:gd name="T79" fmla="*/ 8 h 8"/>
                <a:gd name="T80" fmla="*/ 0 w 6"/>
                <a:gd name="T81" fmla="*/ 6 h 8"/>
                <a:gd name="T82" fmla="*/ 2 w 6"/>
                <a:gd name="T83" fmla="*/ 6 h 8"/>
                <a:gd name="T84" fmla="*/ 2 w 6"/>
                <a:gd name="T85" fmla="*/ 6 h 8"/>
                <a:gd name="T86" fmla="*/ 2 w 6"/>
                <a:gd name="T87" fmla="*/ 6 h 8"/>
                <a:gd name="T88" fmla="*/ 2 w 6"/>
                <a:gd name="T89" fmla="*/ 6 h 8"/>
                <a:gd name="T90" fmla="*/ 2 w 6"/>
                <a:gd name="T91" fmla="*/ 4 h 8"/>
                <a:gd name="T92" fmla="*/ 2 w 6"/>
                <a:gd name="T9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5C8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2" name="Group 154"/>
            <p:cNvGrpSpPr>
              <a:grpSpLocks/>
            </p:cNvGrpSpPr>
            <p:nvPr/>
          </p:nvGrpSpPr>
          <p:grpSpPr bwMode="auto">
            <a:xfrm>
              <a:off x="3992561" y="1376368"/>
              <a:ext cx="4510088" cy="5143500"/>
              <a:chOff x="1344" y="460"/>
              <a:chExt cx="2841" cy="3240"/>
            </a:xfrm>
          </p:grpSpPr>
          <p:sp>
            <p:nvSpPr>
              <p:cNvPr id="2142" name="Rectangle 94"/>
              <p:cNvSpPr>
                <a:spLocks noChangeArrowheads="1"/>
              </p:cNvSpPr>
              <p:nvPr/>
            </p:nvSpPr>
            <p:spPr bwMode="auto">
              <a:xfrm>
                <a:off x="4013" y="3612"/>
                <a:ext cx="17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Imperial</a:t>
                </a:r>
                <a:endParaRPr lang="en-US" altLang="x-none"/>
              </a:p>
            </p:txBody>
          </p:sp>
          <p:sp>
            <p:nvSpPr>
              <p:cNvPr id="2143" name="Rectangle 95"/>
              <p:cNvSpPr>
                <a:spLocks noChangeArrowheads="1"/>
              </p:cNvSpPr>
              <p:nvPr/>
            </p:nvSpPr>
            <p:spPr bwMode="auto">
              <a:xfrm>
                <a:off x="3599" y="3642"/>
                <a:ext cx="22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 Diego</a:t>
                </a:r>
                <a:endParaRPr lang="en-US" altLang="x-none"/>
              </a:p>
            </p:txBody>
          </p:sp>
          <p:sp>
            <p:nvSpPr>
              <p:cNvPr id="2144" name="Rectangle 96"/>
              <p:cNvSpPr>
                <a:spLocks noChangeArrowheads="1"/>
              </p:cNvSpPr>
              <p:nvPr/>
            </p:nvSpPr>
            <p:spPr bwMode="auto">
              <a:xfrm>
                <a:off x="3229" y="3414"/>
                <a:ext cx="16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Orange</a:t>
                </a:r>
                <a:endParaRPr lang="en-US" altLang="x-none"/>
              </a:p>
            </p:txBody>
          </p:sp>
          <p:sp>
            <p:nvSpPr>
              <p:cNvPr id="2145" name="Rectangle 97"/>
              <p:cNvSpPr>
                <a:spLocks noChangeArrowheads="1"/>
              </p:cNvSpPr>
              <p:nvPr/>
            </p:nvSpPr>
            <p:spPr bwMode="auto">
              <a:xfrm>
                <a:off x="3851" y="3400"/>
                <a:ext cx="20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Riverside</a:t>
                </a:r>
                <a:endParaRPr lang="en-US" altLang="x-none"/>
              </a:p>
            </p:txBody>
          </p:sp>
          <p:sp>
            <p:nvSpPr>
              <p:cNvPr id="2146" name="Rectangle 98"/>
              <p:cNvSpPr>
                <a:spLocks noChangeArrowheads="1"/>
              </p:cNvSpPr>
              <p:nvPr/>
            </p:nvSpPr>
            <p:spPr bwMode="auto">
              <a:xfrm>
                <a:off x="3071" y="3168"/>
                <a:ext cx="26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Los Angeles</a:t>
                </a:r>
                <a:endParaRPr lang="en-US" altLang="x-none"/>
              </a:p>
            </p:txBody>
          </p:sp>
          <p:sp>
            <p:nvSpPr>
              <p:cNvPr id="2147" name="Rectangle 99"/>
              <p:cNvSpPr>
                <a:spLocks noChangeArrowheads="1"/>
              </p:cNvSpPr>
              <p:nvPr/>
            </p:nvSpPr>
            <p:spPr bwMode="auto">
              <a:xfrm>
                <a:off x="2829" y="3124"/>
                <a:ext cx="16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Ventura</a:t>
                </a:r>
                <a:endParaRPr lang="en-US" altLang="x-none"/>
              </a:p>
            </p:txBody>
          </p:sp>
          <p:sp>
            <p:nvSpPr>
              <p:cNvPr id="2148" name="Rectangle 100"/>
              <p:cNvSpPr>
                <a:spLocks noChangeArrowheads="1"/>
              </p:cNvSpPr>
              <p:nvPr/>
            </p:nvSpPr>
            <p:spPr bwMode="auto">
              <a:xfrm>
                <a:off x="2534" y="3034"/>
                <a:ext cx="3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Santa Barbara</a:t>
                </a:r>
                <a:endParaRPr lang="en-US" altLang="x-none"/>
              </a:p>
            </p:txBody>
          </p:sp>
          <p:sp>
            <p:nvSpPr>
              <p:cNvPr id="2149" name="Rectangle 101"/>
              <p:cNvSpPr>
                <a:spLocks noChangeArrowheads="1"/>
              </p:cNvSpPr>
              <p:nvPr/>
            </p:nvSpPr>
            <p:spPr bwMode="auto">
              <a:xfrm>
                <a:off x="3111" y="2866"/>
                <a:ext cx="10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Kern</a:t>
                </a:r>
                <a:endParaRPr lang="en-US" altLang="x-none"/>
              </a:p>
            </p:txBody>
          </p:sp>
          <p:sp>
            <p:nvSpPr>
              <p:cNvPr id="2150" name="Rectangle 102"/>
              <p:cNvSpPr>
                <a:spLocks noChangeArrowheads="1"/>
              </p:cNvSpPr>
              <p:nvPr/>
            </p:nvSpPr>
            <p:spPr bwMode="auto">
              <a:xfrm>
                <a:off x="2374" y="2834"/>
                <a:ext cx="35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 Luis Obispo</a:t>
                </a:r>
                <a:endParaRPr lang="en-US" altLang="x-none"/>
              </a:p>
            </p:txBody>
          </p:sp>
          <p:sp>
            <p:nvSpPr>
              <p:cNvPr id="2151" name="Rectangle 103"/>
              <p:cNvSpPr>
                <a:spLocks noChangeArrowheads="1"/>
              </p:cNvSpPr>
              <p:nvPr/>
            </p:nvSpPr>
            <p:spPr bwMode="auto">
              <a:xfrm>
                <a:off x="3611" y="3024"/>
                <a:ext cx="33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 Bernardino</a:t>
                </a:r>
                <a:endParaRPr lang="en-US" altLang="x-none"/>
              </a:p>
            </p:txBody>
          </p:sp>
          <p:sp>
            <p:nvSpPr>
              <p:cNvPr id="2152" name="Rectangle 104"/>
              <p:cNvSpPr>
                <a:spLocks noChangeArrowheads="1"/>
              </p:cNvSpPr>
              <p:nvPr/>
            </p:nvSpPr>
            <p:spPr bwMode="auto">
              <a:xfrm>
                <a:off x="2656" y="2592"/>
                <a:ext cx="12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Kings</a:t>
                </a:r>
                <a:endParaRPr lang="en-US" altLang="x-none"/>
              </a:p>
            </p:txBody>
          </p:sp>
          <p:sp>
            <p:nvSpPr>
              <p:cNvPr id="2153" name="Rectangle 105"/>
              <p:cNvSpPr>
                <a:spLocks noChangeArrowheads="1"/>
              </p:cNvSpPr>
              <p:nvPr/>
            </p:nvSpPr>
            <p:spPr bwMode="auto">
              <a:xfrm>
                <a:off x="2965" y="2518"/>
                <a:ext cx="1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Tulare</a:t>
                </a:r>
                <a:endParaRPr lang="en-US" altLang="x-none"/>
              </a:p>
            </p:txBody>
          </p:sp>
          <p:sp>
            <p:nvSpPr>
              <p:cNvPr id="2154" name="Rectangle 106"/>
              <p:cNvSpPr>
                <a:spLocks noChangeArrowheads="1"/>
              </p:cNvSpPr>
              <p:nvPr/>
            </p:nvSpPr>
            <p:spPr bwMode="auto">
              <a:xfrm>
                <a:off x="2247" y="2592"/>
                <a:ext cx="20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Monterey</a:t>
                </a:r>
                <a:endParaRPr lang="en-US" altLang="x-none"/>
              </a:p>
            </p:txBody>
          </p:sp>
          <p:sp>
            <p:nvSpPr>
              <p:cNvPr id="2155" name="Rectangle 107"/>
              <p:cNvSpPr>
                <a:spLocks noChangeArrowheads="1"/>
              </p:cNvSpPr>
              <p:nvPr/>
            </p:nvSpPr>
            <p:spPr bwMode="auto">
              <a:xfrm>
                <a:off x="2202" y="2382"/>
                <a:ext cx="23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 Benito</a:t>
                </a:r>
                <a:endParaRPr lang="en-US" altLang="x-none"/>
              </a:p>
            </p:txBody>
          </p:sp>
          <p:sp>
            <p:nvSpPr>
              <p:cNvPr id="2156" name="Rectangle 108"/>
              <p:cNvSpPr>
                <a:spLocks noChangeArrowheads="1"/>
              </p:cNvSpPr>
              <p:nvPr/>
            </p:nvSpPr>
            <p:spPr bwMode="auto">
              <a:xfrm>
                <a:off x="1823" y="2246"/>
                <a:ext cx="24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 dirty="0">
                    <a:solidFill>
                      <a:srgbClr val="000000"/>
                    </a:solidFill>
                    <a:latin typeface="Arial" charset="0"/>
                  </a:rPr>
                  <a:t>Santa Cruz</a:t>
                </a:r>
                <a:endParaRPr lang="en-US" altLang="x-none" dirty="0"/>
              </a:p>
            </p:txBody>
          </p:sp>
          <p:sp>
            <p:nvSpPr>
              <p:cNvPr id="2157" name="Rectangle 109"/>
              <p:cNvSpPr>
                <a:spLocks noChangeArrowheads="1"/>
              </p:cNvSpPr>
              <p:nvPr/>
            </p:nvSpPr>
            <p:spPr bwMode="auto">
              <a:xfrm>
                <a:off x="3375" y="2358"/>
                <a:ext cx="9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Inyo</a:t>
                </a:r>
                <a:endParaRPr lang="en-US" altLang="x-none"/>
              </a:p>
            </p:txBody>
          </p:sp>
          <p:sp>
            <p:nvSpPr>
              <p:cNvPr id="2158" name="Rectangle 110"/>
              <p:cNvSpPr>
                <a:spLocks noChangeArrowheads="1"/>
              </p:cNvSpPr>
              <p:nvPr/>
            </p:nvSpPr>
            <p:spPr bwMode="auto">
              <a:xfrm>
                <a:off x="2030" y="2160"/>
                <a:ext cx="25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Santa Clara</a:t>
                </a:r>
                <a:endParaRPr lang="en-US" altLang="x-none"/>
              </a:p>
            </p:txBody>
          </p:sp>
          <p:sp>
            <p:nvSpPr>
              <p:cNvPr id="2159" name="Rectangle 111"/>
              <p:cNvSpPr>
                <a:spLocks noChangeArrowheads="1"/>
              </p:cNvSpPr>
              <p:nvPr/>
            </p:nvSpPr>
            <p:spPr bwMode="auto">
              <a:xfrm>
                <a:off x="2544" y="2390"/>
                <a:ext cx="15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Fresno</a:t>
                </a:r>
                <a:endParaRPr lang="en-US" altLang="x-none"/>
              </a:p>
            </p:txBody>
          </p:sp>
          <p:sp>
            <p:nvSpPr>
              <p:cNvPr id="2160" name="Rectangle 112"/>
              <p:cNvSpPr>
                <a:spLocks noChangeArrowheads="1"/>
              </p:cNvSpPr>
              <p:nvPr/>
            </p:nvSpPr>
            <p:spPr bwMode="auto">
              <a:xfrm>
                <a:off x="2396" y="2112"/>
                <a:ext cx="16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Merced</a:t>
                </a:r>
                <a:endParaRPr lang="en-US" altLang="x-none"/>
              </a:p>
            </p:txBody>
          </p:sp>
          <p:sp>
            <p:nvSpPr>
              <p:cNvPr id="2161" name="Rectangle 113"/>
              <p:cNvSpPr>
                <a:spLocks noChangeArrowheads="1"/>
              </p:cNvSpPr>
              <p:nvPr/>
            </p:nvSpPr>
            <p:spPr bwMode="auto">
              <a:xfrm>
                <a:off x="1735" y="2112"/>
                <a:ext cx="23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 Mateo</a:t>
                </a:r>
                <a:endParaRPr lang="en-US" altLang="x-none"/>
              </a:p>
            </p:txBody>
          </p:sp>
          <p:sp>
            <p:nvSpPr>
              <p:cNvPr id="2162" name="Rectangle 114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6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Madera</a:t>
                </a:r>
                <a:endParaRPr lang="en-US" altLang="x-none"/>
              </a:p>
            </p:txBody>
          </p:sp>
          <p:sp>
            <p:nvSpPr>
              <p:cNvPr id="2163" name="Rectangle 115"/>
              <p:cNvSpPr>
                <a:spLocks noChangeArrowheads="1"/>
              </p:cNvSpPr>
              <p:nvPr/>
            </p:nvSpPr>
            <p:spPr bwMode="auto">
              <a:xfrm>
                <a:off x="1554" y="1970"/>
                <a:ext cx="30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 Francisco</a:t>
                </a:r>
                <a:endParaRPr lang="en-US" altLang="x-none"/>
              </a:p>
            </p:txBody>
          </p:sp>
          <p:sp>
            <p:nvSpPr>
              <p:cNvPr id="2164" name="Rectangle 116"/>
              <p:cNvSpPr>
                <a:spLocks noChangeArrowheads="1"/>
              </p:cNvSpPr>
              <p:nvPr/>
            </p:nvSpPr>
            <p:spPr bwMode="auto">
              <a:xfrm>
                <a:off x="2568" y="2026"/>
                <a:ext cx="19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Mariposa</a:t>
                </a:r>
                <a:endParaRPr lang="en-US" altLang="x-none"/>
              </a:p>
            </p:txBody>
          </p:sp>
          <p:sp>
            <p:nvSpPr>
              <p:cNvPr id="2165" name="Rectangle 117"/>
              <p:cNvSpPr>
                <a:spLocks noChangeArrowheads="1"/>
              </p:cNvSpPr>
              <p:nvPr/>
            </p:nvSpPr>
            <p:spPr bwMode="auto">
              <a:xfrm>
                <a:off x="2008" y="2016"/>
                <a:ext cx="19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 dirty="0">
                    <a:solidFill>
                      <a:srgbClr val="000000"/>
                    </a:solidFill>
                    <a:latin typeface="Arial" charset="0"/>
                  </a:rPr>
                  <a:t>Alameda</a:t>
                </a:r>
                <a:endParaRPr lang="en-US" altLang="x-none" dirty="0"/>
              </a:p>
            </p:txBody>
          </p:sp>
          <p:sp>
            <p:nvSpPr>
              <p:cNvPr id="2166" name="Rectangle 118"/>
              <p:cNvSpPr>
                <a:spLocks noChangeArrowheads="1"/>
              </p:cNvSpPr>
              <p:nvPr/>
            </p:nvSpPr>
            <p:spPr bwMode="auto">
              <a:xfrm>
                <a:off x="2273" y="2006"/>
                <a:ext cx="22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Stanislaus</a:t>
                </a:r>
                <a:endParaRPr lang="en-US" altLang="x-none"/>
              </a:p>
            </p:txBody>
          </p:sp>
          <p:sp>
            <p:nvSpPr>
              <p:cNvPr id="2167" name="Rectangle 119"/>
              <p:cNvSpPr>
                <a:spLocks noChangeArrowheads="1"/>
              </p:cNvSpPr>
              <p:nvPr/>
            </p:nvSpPr>
            <p:spPr bwMode="auto">
              <a:xfrm>
                <a:off x="1920" y="1908"/>
                <a:ext cx="28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Contra Costa</a:t>
                </a:r>
                <a:endParaRPr lang="en-US" altLang="x-none"/>
              </a:p>
            </p:txBody>
          </p:sp>
          <p:sp>
            <p:nvSpPr>
              <p:cNvPr id="2169" name="Rectangle 121"/>
              <p:cNvSpPr>
                <a:spLocks noChangeArrowheads="1"/>
              </p:cNvSpPr>
              <p:nvPr/>
            </p:nvSpPr>
            <p:spPr bwMode="auto">
              <a:xfrm>
                <a:off x="2230" y="1860"/>
                <a:ext cx="1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San</a:t>
                </a:r>
              </a:p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Joaquin</a:t>
                </a:r>
                <a:endParaRPr lang="en-US" altLang="x-none"/>
              </a:p>
            </p:txBody>
          </p:sp>
          <p:sp>
            <p:nvSpPr>
              <p:cNvPr id="2170" name="Rectangle 122"/>
              <p:cNvSpPr>
                <a:spLocks noChangeArrowheads="1"/>
              </p:cNvSpPr>
              <p:nvPr/>
            </p:nvSpPr>
            <p:spPr bwMode="auto">
              <a:xfrm>
                <a:off x="1744" y="1844"/>
                <a:ext cx="12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Marin</a:t>
                </a:r>
                <a:endParaRPr lang="en-US" altLang="x-none"/>
              </a:p>
            </p:txBody>
          </p:sp>
          <p:sp>
            <p:nvSpPr>
              <p:cNvPr id="2171" name="Rectangle 123"/>
              <p:cNvSpPr>
                <a:spLocks noChangeArrowheads="1"/>
              </p:cNvSpPr>
              <p:nvPr/>
            </p:nvSpPr>
            <p:spPr bwMode="auto">
              <a:xfrm>
                <a:off x="2558" y="1862"/>
                <a:ext cx="21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Tuolumne</a:t>
                </a:r>
                <a:endParaRPr lang="en-US" altLang="x-none"/>
              </a:p>
            </p:txBody>
          </p:sp>
          <p:sp>
            <p:nvSpPr>
              <p:cNvPr id="2172" name="Rectangle 124"/>
              <p:cNvSpPr>
                <a:spLocks noChangeArrowheads="1"/>
              </p:cNvSpPr>
              <p:nvPr/>
            </p:nvSpPr>
            <p:spPr bwMode="auto">
              <a:xfrm>
                <a:off x="2370" y="1796"/>
                <a:ext cx="21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Calaveras</a:t>
                </a:r>
                <a:endParaRPr lang="en-US" altLang="x-none"/>
              </a:p>
            </p:txBody>
          </p:sp>
          <p:sp>
            <p:nvSpPr>
              <p:cNvPr id="2173" name="Rectangle 125"/>
              <p:cNvSpPr>
                <a:spLocks noChangeArrowheads="1"/>
              </p:cNvSpPr>
              <p:nvPr/>
            </p:nvSpPr>
            <p:spPr bwMode="auto">
              <a:xfrm>
                <a:off x="1990" y="1776"/>
                <a:ext cx="15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Solano</a:t>
                </a:r>
                <a:endParaRPr lang="en-US" altLang="x-none"/>
              </a:p>
            </p:txBody>
          </p:sp>
          <p:sp>
            <p:nvSpPr>
              <p:cNvPr id="2174" name="Rectangle 126"/>
              <p:cNvSpPr>
                <a:spLocks noChangeArrowheads="1"/>
              </p:cNvSpPr>
              <p:nvPr/>
            </p:nvSpPr>
            <p:spPr bwMode="auto">
              <a:xfrm>
                <a:off x="2375" y="1680"/>
                <a:ext cx="16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Amador</a:t>
                </a:r>
                <a:endParaRPr lang="en-US" altLang="x-none"/>
              </a:p>
            </p:txBody>
          </p:sp>
          <p:sp>
            <p:nvSpPr>
              <p:cNvPr id="2175" name="Rectangle 127"/>
              <p:cNvSpPr>
                <a:spLocks noChangeArrowheads="1"/>
              </p:cNvSpPr>
              <p:nvPr/>
            </p:nvSpPr>
            <p:spPr bwMode="auto">
              <a:xfrm>
                <a:off x="2999" y="1958"/>
                <a:ext cx="12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Mono</a:t>
                </a:r>
                <a:endParaRPr lang="en-US" altLang="x-none"/>
              </a:p>
            </p:txBody>
          </p:sp>
          <p:sp>
            <p:nvSpPr>
              <p:cNvPr id="2176" name="Rectangle 128"/>
              <p:cNvSpPr>
                <a:spLocks noChangeArrowheads="1"/>
              </p:cNvSpPr>
              <p:nvPr/>
            </p:nvSpPr>
            <p:spPr bwMode="auto">
              <a:xfrm>
                <a:off x="2118" y="1734"/>
                <a:ext cx="26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Sacramento</a:t>
                </a:r>
                <a:endParaRPr lang="en-US" altLang="x-none"/>
              </a:p>
            </p:txBody>
          </p:sp>
          <p:sp>
            <p:nvSpPr>
              <p:cNvPr id="2177" name="Rectangle 129"/>
              <p:cNvSpPr>
                <a:spLocks noChangeArrowheads="1"/>
              </p:cNvSpPr>
              <p:nvPr/>
            </p:nvSpPr>
            <p:spPr bwMode="auto">
              <a:xfrm>
                <a:off x="1564" y="1636"/>
                <a:ext cx="18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 dirty="0">
                    <a:solidFill>
                      <a:srgbClr val="000000"/>
                    </a:solidFill>
                    <a:latin typeface="Arial" charset="0"/>
                  </a:rPr>
                  <a:t>Sonoma</a:t>
                </a:r>
                <a:endParaRPr lang="en-US" altLang="x-none" dirty="0"/>
              </a:p>
            </p:txBody>
          </p:sp>
          <p:sp>
            <p:nvSpPr>
              <p:cNvPr id="2178" name="Rectangle 130"/>
              <p:cNvSpPr>
                <a:spLocks noChangeArrowheads="1"/>
              </p:cNvSpPr>
              <p:nvPr/>
            </p:nvSpPr>
            <p:spPr bwMode="auto">
              <a:xfrm>
                <a:off x="1878" y="1632"/>
                <a:ext cx="11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Napa</a:t>
                </a:r>
                <a:endParaRPr lang="en-US" altLang="x-none"/>
              </a:p>
            </p:txBody>
          </p:sp>
          <p:sp>
            <p:nvSpPr>
              <p:cNvPr id="2179" name="Rectangle 13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9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Yolo</a:t>
                </a:r>
                <a:endParaRPr lang="en-US" altLang="x-none"/>
              </a:p>
            </p:txBody>
          </p:sp>
          <p:sp>
            <p:nvSpPr>
              <p:cNvPr id="2180" name="Rectangle 132"/>
              <p:cNvSpPr>
                <a:spLocks noChangeArrowheads="1"/>
              </p:cNvSpPr>
              <p:nvPr/>
            </p:nvSpPr>
            <p:spPr bwMode="auto">
              <a:xfrm>
                <a:off x="2649" y="1670"/>
                <a:ext cx="13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Alpine</a:t>
                </a:r>
                <a:endParaRPr lang="en-US" altLang="x-none"/>
              </a:p>
            </p:txBody>
          </p:sp>
          <p:sp>
            <p:nvSpPr>
              <p:cNvPr id="2181" name="Rectangle 133"/>
              <p:cNvSpPr>
                <a:spLocks noChangeArrowheads="1"/>
              </p:cNvSpPr>
              <p:nvPr/>
            </p:nvSpPr>
            <p:spPr bwMode="auto">
              <a:xfrm>
                <a:off x="2318" y="1574"/>
                <a:ext cx="21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El Dorado</a:t>
                </a:r>
                <a:endParaRPr lang="en-US" altLang="x-none"/>
              </a:p>
            </p:txBody>
          </p:sp>
          <p:sp>
            <p:nvSpPr>
              <p:cNvPr id="2182" name="Rectangle 134"/>
              <p:cNvSpPr>
                <a:spLocks noChangeArrowheads="1"/>
              </p:cNvSpPr>
              <p:nvPr/>
            </p:nvSpPr>
            <p:spPr bwMode="auto">
              <a:xfrm>
                <a:off x="2080" y="1526"/>
                <a:ext cx="12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Sutter</a:t>
                </a:r>
                <a:endParaRPr lang="en-US" altLang="x-none"/>
              </a:p>
            </p:txBody>
          </p:sp>
          <p:sp>
            <p:nvSpPr>
              <p:cNvPr id="2183" name="Rectangle 135"/>
              <p:cNvSpPr>
                <a:spLocks noChangeArrowheads="1"/>
              </p:cNvSpPr>
              <p:nvPr/>
            </p:nvSpPr>
            <p:spPr bwMode="auto">
              <a:xfrm>
                <a:off x="2455" y="1440"/>
                <a:ext cx="1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Placer</a:t>
                </a:r>
                <a:endParaRPr lang="en-US" altLang="x-none"/>
              </a:p>
            </p:txBody>
          </p:sp>
          <p:sp>
            <p:nvSpPr>
              <p:cNvPr id="2184" name="Rectangle 136"/>
              <p:cNvSpPr>
                <a:spLocks noChangeArrowheads="1"/>
              </p:cNvSpPr>
              <p:nvPr/>
            </p:nvSpPr>
            <p:spPr bwMode="auto">
              <a:xfrm>
                <a:off x="1865" y="1392"/>
                <a:ext cx="15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Colusa</a:t>
                </a:r>
                <a:endParaRPr lang="en-US" altLang="x-none"/>
              </a:p>
            </p:txBody>
          </p:sp>
          <p:sp>
            <p:nvSpPr>
              <p:cNvPr id="2185" name="Rectangle 137"/>
              <p:cNvSpPr>
                <a:spLocks noChangeArrowheads="1"/>
              </p:cNvSpPr>
              <p:nvPr/>
            </p:nvSpPr>
            <p:spPr bwMode="auto">
              <a:xfrm>
                <a:off x="2326" y="1378"/>
                <a:ext cx="16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Nevada</a:t>
                </a:r>
                <a:endParaRPr lang="en-US" altLang="x-none"/>
              </a:p>
            </p:txBody>
          </p:sp>
          <p:sp>
            <p:nvSpPr>
              <p:cNvPr id="2186" name="Rectangle 138"/>
              <p:cNvSpPr>
                <a:spLocks noChangeArrowheads="1"/>
              </p:cNvSpPr>
              <p:nvPr/>
            </p:nvSpPr>
            <p:spPr bwMode="auto">
              <a:xfrm>
                <a:off x="1767" y="1478"/>
                <a:ext cx="10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Lake</a:t>
                </a:r>
                <a:endParaRPr lang="en-US" altLang="x-none"/>
              </a:p>
            </p:txBody>
          </p:sp>
          <p:sp>
            <p:nvSpPr>
              <p:cNvPr id="2187" name="Rectangle 139"/>
              <p:cNvSpPr>
                <a:spLocks noChangeArrowheads="1"/>
              </p:cNvSpPr>
              <p:nvPr/>
            </p:nvSpPr>
            <p:spPr bwMode="auto">
              <a:xfrm>
                <a:off x="2150" y="1428"/>
                <a:ext cx="11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Yuba</a:t>
                </a:r>
                <a:endParaRPr lang="en-US" altLang="x-none"/>
              </a:p>
            </p:txBody>
          </p:sp>
          <p:sp>
            <p:nvSpPr>
              <p:cNvPr id="2188" name="Rectangle 140"/>
              <p:cNvSpPr>
                <a:spLocks noChangeArrowheads="1"/>
              </p:cNvSpPr>
              <p:nvPr/>
            </p:nvSpPr>
            <p:spPr bwMode="auto">
              <a:xfrm>
                <a:off x="2511" y="1286"/>
                <a:ext cx="1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Sierra</a:t>
                </a:r>
                <a:endParaRPr lang="en-US" altLang="x-none"/>
              </a:p>
            </p:txBody>
          </p:sp>
          <p:sp>
            <p:nvSpPr>
              <p:cNvPr id="2189" name="Rectangle 141"/>
              <p:cNvSpPr>
                <a:spLocks noChangeArrowheads="1"/>
              </p:cNvSpPr>
              <p:nvPr/>
            </p:nvSpPr>
            <p:spPr bwMode="auto">
              <a:xfrm>
                <a:off x="1839" y="1248"/>
                <a:ext cx="12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Glenn</a:t>
                </a:r>
                <a:endParaRPr lang="en-US" altLang="x-none"/>
              </a:p>
            </p:txBody>
          </p:sp>
          <p:sp>
            <p:nvSpPr>
              <p:cNvPr id="2190" name="Rectangle 142"/>
              <p:cNvSpPr>
                <a:spLocks noChangeArrowheads="1"/>
              </p:cNvSpPr>
              <p:nvPr/>
            </p:nvSpPr>
            <p:spPr bwMode="auto">
              <a:xfrm>
                <a:off x="1516" y="1248"/>
                <a:ext cx="23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Mendocino</a:t>
                </a:r>
                <a:endParaRPr lang="en-US" altLang="x-none"/>
              </a:p>
            </p:txBody>
          </p:sp>
          <p:sp>
            <p:nvSpPr>
              <p:cNvPr id="2191" name="Rectangle 143"/>
              <p:cNvSpPr>
                <a:spLocks noChangeArrowheads="1"/>
              </p:cNvSpPr>
              <p:nvPr/>
            </p:nvSpPr>
            <p:spPr bwMode="auto">
              <a:xfrm>
                <a:off x="2096" y="1248"/>
                <a:ext cx="11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Butte</a:t>
                </a:r>
                <a:endParaRPr lang="en-US" altLang="x-none"/>
              </a:p>
            </p:txBody>
          </p:sp>
          <p:sp>
            <p:nvSpPr>
              <p:cNvPr id="2192" name="Rectangle 144"/>
              <p:cNvSpPr>
                <a:spLocks noChangeArrowheads="1"/>
              </p:cNvSpPr>
              <p:nvPr/>
            </p:nvSpPr>
            <p:spPr bwMode="auto">
              <a:xfrm>
                <a:off x="2344" y="1170"/>
                <a:ext cx="16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Plumas</a:t>
                </a:r>
                <a:endParaRPr lang="en-US" altLang="x-none"/>
              </a:p>
            </p:txBody>
          </p:sp>
          <p:sp>
            <p:nvSpPr>
              <p:cNvPr id="2193" name="Rectangle 145"/>
              <p:cNvSpPr>
                <a:spLocks noChangeArrowheads="1"/>
              </p:cNvSpPr>
              <p:nvPr/>
            </p:nvSpPr>
            <p:spPr bwMode="auto">
              <a:xfrm>
                <a:off x="1839" y="1094"/>
                <a:ext cx="17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Tehama</a:t>
                </a:r>
                <a:endParaRPr lang="en-US" altLang="x-none"/>
              </a:p>
            </p:txBody>
          </p:sp>
          <p:sp>
            <p:nvSpPr>
              <p:cNvPr id="2194" name="Rectangle 146"/>
              <p:cNvSpPr>
                <a:spLocks noChangeArrowheads="1"/>
              </p:cNvSpPr>
              <p:nvPr/>
            </p:nvSpPr>
            <p:spPr bwMode="auto">
              <a:xfrm>
                <a:off x="2016" y="854"/>
                <a:ext cx="15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Shasta</a:t>
                </a:r>
                <a:endParaRPr lang="en-US" altLang="x-none"/>
              </a:p>
            </p:txBody>
          </p:sp>
          <p:sp>
            <p:nvSpPr>
              <p:cNvPr id="2195" name="Rectangle 147"/>
              <p:cNvSpPr>
                <a:spLocks noChangeArrowheads="1"/>
              </p:cNvSpPr>
              <p:nvPr/>
            </p:nvSpPr>
            <p:spPr bwMode="auto">
              <a:xfrm>
                <a:off x="2324" y="846"/>
                <a:ext cx="15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Lassen</a:t>
                </a:r>
                <a:endParaRPr lang="en-US" altLang="x-none"/>
              </a:p>
            </p:txBody>
          </p:sp>
          <p:sp>
            <p:nvSpPr>
              <p:cNvPr id="2196" name="Rectangle 148"/>
              <p:cNvSpPr>
                <a:spLocks noChangeArrowheads="1"/>
              </p:cNvSpPr>
              <p:nvPr/>
            </p:nvSpPr>
            <p:spPr bwMode="auto">
              <a:xfrm>
                <a:off x="1596" y="834"/>
                <a:ext cx="13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Trinity</a:t>
                </a:r>
                <a:endParaRPr lang="en-US" altLang="x-none"/>
              </a:p>
            </p:txBody>
          </p:sp>
          <p:sp>
            <p:nvSpPr>
              <p:cNvPr id="2197" name="Rectangle 149"/>
              <p:cNvSpPr>
                <a:spLocks noChangeArrowheads="1"/>
              </p:cNvSpPr>
              <p:nvPr/>
            </p:nvSpPr>
            <p:spPr bwMode="auto">
              <a:xfrm>
                <a:off x="1344" y="998"/>
                <a:ext cx="20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Humboldt</a:t>
                </a:r>
                <a:endParaRPr lang="en-US" altLang="x-none"/>
              </a:p>
            </p:txBody>
          </p:sp>
          <p:sp>
            <p:nvSpPr>
              <p:cNvPr id="2198" name="Rectangle 150"/>
              <p:cNvSpPr>
                <a:spLocks noChangeArrowheads="1"/>
              </p:cNvSpPr>
              <p:nvPr/>
            </p:nvSpPr>
            <p:spPr bwMode="auto">
              <a:xfrm>
                <a:off x="2310" y="544"/>
                <a:ext cx="14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Modoc</a:t>
                </a:r>
                <a:endParaRPr lang="en-US" altLang="x-none"/>
              </a:p>
            </p:txBody>
          </p:sp>
          <p:sp>
            <p:nvSpPr>
              <p:cNvPr id="2199" name="Rectangle 151"/>
              <p:cNvSpPr>
                <a:spLocks noChangeArrowheads="1"/>
              </p:cNvSpPr>
              <p:nvPr/>
            </p:nvSpPr>
            <p:spPr bwMode="auto">
              <a:xfrm>
                <a:off x="1408" y="460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Del</a:t>
                </a:r>
              </a:p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Norte</a:t>
                </a:r>
                <a:endParaRPr lang="en-US" altLang="x-none"/>
              </a:p>
            </p:txBody>
          </p:sp>
          <p:sp>
            <p:nvSpPr>
              <p:cNvPr id="2200" name="Rectangle 152"/>
              <p:cNvSpPr>
                <a:spLocks noChangeArrowheads="1"/>
              </p:cNvSpPr>
              <p:nvPr/>
            </p:nvSpPr>
            <p:spPr bwMode="auto">
              <a:xfrm>
                <a:off x="1824" y="528"/>
                <a:ext cx="18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600">
                    <a:solidFill>
                      <a:srgbClr val="000000"/>
                    </a:solidFill>
                    <a:latin typeface="Arial" charset="0"/>
                  </a:rPr>
                  <a:t>Siskiyou</a:t>
                </a:r>
                <a:endParaRPr lang="en-US" altLang="x-none"/>
              </a:p>
            </p:txBody>
          </p:sp>
        </p:grpSp>
      </p:grpSp>
      <p:sp>
        <p:nvSpPr>
          <p:cNvPr id="150" name="Title 1"/>
          <p:cNvSpPr>
            <a:spLocks noGrp="1"/>
          </p:cNvSpPr>
          <p:nvPr>
            <p:ph type="ctrTitle"/>
          </p:nvPr>
        </p:nvSpPr>
        <p:spPr>
          <a:xfrm>
            <a:off x="2273808" y="143256"/>
            <a:ext cx="7315200" cy="106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Goal:  Northern California’s First Regional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Health Information Exchange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2615516"/>
            <a:ext cx="3657600" cy="2723252"/>
            <a:chOff x="304800" y="2615516"/>
            <a:chExt cx="3657600" cy="2723252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2"/>
            <a:srcRect l="2866" t="3183" r="3159" b="3362"/>
            <a:stretch/>
          </p:blipFill>
          <p:spPr>
            <a:xfrm>
              <a:off x="304800" y="2615516"/>
              <a:ext cx="2335843" cy="2723252"/>
            </a:xfrm>
            <a:prstGeom prst="rect">
              <a:avLst/>
            </a:prstGeom>
          </p:spPr>
        </p:pic>
        <p:sp>
          <p:nvSpPr>
            <p:cNvPr id="152" name="Oval 151"/>
            <p:cNvSpPr/>
            <p:nvPr/>
          </p:nvSpPr>
          <p:spPr>
            <a:xfrm>
              <a:off x="1447800" y="3072716"/>
              <a:ext cx="899561" cy="73674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 bwMode="auto">
            <a:xfrm flipV="1">
              <a:off x="2743200" y="3357568"/>
              <a:ext cx="1219200" cy="30480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2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/>
          <p:nvPr/>
        </p:nvCxnSpPr>
        <p:spPr>
          <a:xfrm>
            <a:off x="5805920" y="3851630"/>
            <a:ext cx="0" cy="260918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98181" y="1514637"/>
            <a:ext cx="2768151" cy="23116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Solano County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Population and Public 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Health Hub</a:t>
            </a: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endParaRPr lang="en-US" b="1" dirty="0">
              <a:solidFill>
                <a:prstClr val="white"/>
              </a:solidFill>
            </a:endParaRPr>
          </a:p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3265" y="2869801"/>
            <a:ext cx="1121403" cy="7596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HIE</a:t>
            </a:r>
          </a:p>
          <a:p>
            <a:pPr algn="ctr"/>
            <a:r>
              <a:rPr lang="en-US" sz="1350" dirty="0">
                <a:solidFill>
                  <a:prstClr val="white"/>
                </a:solidFill>
              </a:rPr>
              <a:t>Interface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5000" y="1617644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Hospitals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2181446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Provider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05000" y="2745249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FQHC, </a:t>
            </a:r>
            <a:r>
              <a:rPr lang="en-US" sz="1200" dirty="0" err="1">
                <a:solidFill>
                  <a:prstClr val="black"/>
                </a:solidFill>
              </a:rPr>
              <a:t>DoD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&amp; VA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3309052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Individual Practices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000" y="3872855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Clinical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Laboratories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91680" y="2101451"/>
            <a:ext cx="1363868" cy="550789"/>
          </a:xfrm>
          <a:prstGeom prst="round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Cancer Cases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91677" y="2779346"/>
            <a:ext cx="1363868" cy="55078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Electronic Lab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</a:rPr>
              <a:t>Reporting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91677" y="3473883"/>
            <a:ext cx="1363868" cy="550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Childhood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Lead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905" y="6468324"/>
            <a:ext cx="5655628" cy="145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187707" y="2665937"/>
            <a:ext cx="1167141" cy="1674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State </a:t>
            </a:r>
            <a:r>
              <a:rPr lang="en-US" sz="900" b="1" i="1" dirty="0" err="1">
                <a:solidFill>
                  <a:srgbClr val="000000"/>
                </a:solidFill>
              </a:rPr>
              <a:t>Helaht</a:t>
            </a:r>
            <a:r>
              <a:rPr lang="en-US" sz="900" b="1" i="1" dirty="0">
                <a:solidFill>
                  <a:srgbClr val="000000"/>
                </a:solidFill>
              </a:rPr>
              <a:t> </a:t>
            </a:r>
            <a:r>
              <a:rPr lang="en-US" sz="900" b="1" i="1" dirty="0" err="1">
                <a:solidFill>
                  <a:srgbClr val="000000"/>
                </a:solidFill>
              </a:rPr>
              <a:t>Dept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87705" y="2975443"/>
            <a:ext cx="1167141" cy="1674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srgbClr val="000000"/>
                </a:solidFill>
              </a:rPr>
              <a:t>CDC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96175" y="4371988"/>
            <a:ext cx="1167141" cy="16743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schemeClr val="tx1"/>
                </a:solidFill>
              </a:rPr>
              <a:t>CDC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91676" y="1415237"/>
            <a:ext cx="1363868" cy="550789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Immunization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91676" y="4170432"/>
            <a:ext cx="1363868" cy="55078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Syndrome </a:t>
            </a:r>
          </a:p>
          <a:p>
            <a:pPr algn="ctr"/>
            <a:r>
              <a:rPr lang="en-US" sz="1100" b="1" dirty="0">
                <a:solidFill>
                  <a:prstClr val="white"/>
                </a:solidFill>
              </a:rPr>
              <a:t>Surveillance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187708" y="2216841"/>
            <a:ext cx="1167141" cy="167435"/>
          </a:xfrm>
          <a:prstGeom prst="round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prstClr val="black"/>
                </a:solidFill>
              </a:rPr>
              <a:t>CA registry, SEER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187704" y="3767912"/>
            <a:ext cx="1167141" cy="1674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prstClr val="black"/>
                </a:solidFill>
              </a:rPr>
              <a:t>RASSCLE</a:t>
            </a:r>
          </a:p>
        </p:txBody>
      </p:sp>
      <p:cxnSp>
        <p:nvCxnSpPr>
          <p:cNvPr id="32" name="Straight Connector 31"/>
          <p:cNvCxnSpPr>
            <a:endCxn id="27" idx="1"/>
          </p:cNvCxnSpPr>
          <p:nvPr/>
        </p:nvCxnSpPr>
        <p:spPr>
          <a:xfrm flipV="1">
            <a:off x="6566334" y="1690629"/>
            <a:ext cx="525343" cy="631736"/>
          </a:xfrm>
          <a:prstGeom prst="line">
            <a:avLst/>
          </a:prstGeom>
          <a:ln w="28575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6566331" y="3054740"/>
            <a:ext cx="525347" cy="442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8" idx="1"/>
          </p:cNvCxnSpPr>
          <p:nvPr/>
        </p:nvCxnSpPr>
        <p:spPr>
          <a:xfrm>
            <a:off x="6566334" y="3787114"/>
            <a:ext cx="525343" cy="65871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endCxn id="11" idx="1"/>
          </p:cNvCxnSpPr>
          <p:nvPr/>
        </p:nvCxnSpPr>
        <p:spPr>
          <a:xfrm>
            <a:off x="6566335" y="3411083"/>
            <a:ext cx="525343" cy="33819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endCxn id="9" idx="1"/>
          </p:cNvCxnSpPr>
          <p:nvPr/>
        </p:nvCxnSpPr>
        <p:spPr>
          <a:xfrm flipV="1">
            <a:off x="6566333" y="2376845"/>
            <a:ext cx="525347" cy="28803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5" name="Straight Connector 54"/>
          <p:cNvCxnSpPr>
            <a:stCxn id="9" idx="3"/>
            <a:endCxn id="29" idx="1"/>
          </p:cNvCxnSpPr>
          <p:nvPr/>
        </p:nvCxnSpPr>
        <p:spPr>
          <a:xfrm flipV="1">
            <a:off x="8455547" y="2300559"/>
            <a:ext cx="732160" cy="7628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stCxn id="10" idx="3"/>
            <a:endCxn id="20" idx="1"/>
          </p:cNvCxnSpPr>
          <p:nvPr/>
        </p:nvCxnSpPr>
        <p:spPr>
          <a:xfrm>
            <a:off x="8455546" y="3054740"/>
            <a:ext cx="732159" cy="442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19" idx="1"/>
          </p:cNvCxnSpPr>
          <p:nvPr/>
        </p:nvCxnSpPr>
        <p:spPr>
          <a:xfrm flipV="1">
            <a:off x="8455543" y="2749654"/>
            <a:ext cx="732163" cy="18044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1" idx="3"/>
            <a:endCxn id="30" idx="1"/>
          </p:cNvCxnSpPr>
          <p:nvPr/>
        </p:nvCxnSpPr>
        <p:spPr>
          <a:xfrm>
            <a:off x="8455546" y="3749277"/>
            <a:ext cx="732159" cy="10235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396988" y="4446641"/>
            <a:ext cx="788697" cy="906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43723" y="1255555"/>
            <a:ext cx="572602" cy="29223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3268868" y="3886458"/>
            <a:ext cx="642154" cy="77163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5" idx="3"/>
          </p:cNvCxnSpPr>
          <p:nvPr/>
        </p:nvCxnSpPr>
        <p:spPr>
          <a:xfrm flipV="1">
            <a:off x="3268868" y="2944899"/>
            <a:ext cx="552465" cy="553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" idx="3"/>
          </p:cNvCxnSpPr>
          <p:nvPr/>
        </p:nvCxnSpPr>
        <p:spPr>
          <a:xfrm flipV="1">
            <a:off x="3268868" y="3503127"/>
            <a:ext cx="554457" cy="1111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" idx="3"/>
          </p:cNvCxnSpPr>
          <p:nvPr/>
        </p:nvCxnSpPr>
        <p:spPr>
          <a:xfrm flipV="1">
            <a:off x="3268869" y="3749278"/>
            <a:ext cx="525343" cy="32876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586933" y="4978401"/>
            <a:ext cx="0" cy="148958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503265" y="3851630"/>
            <a:ext cx="1" cy="263129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440269" y="5545535"/>
            <a:ext cx="0" cy="8738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586476" y="5545535"/>
            <a:ext cx="0" cy="8738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735583" y="5545535"/>
            <a:ext cx="0" cy="8738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873712" y="5545535"/>
            <a:ext cx="0" cy="8738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017844" y="5545535"/>
            <a:ext cx="0" cy="8738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8164050" y="5545535"/>
            <a:ext cx="0" cy="8738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1905000" y="1053841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Health Systems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905000" y="4436657"/>
            <a:ext cx="1363868" cy="4103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Public Health</a:t>
            </a:r>
          </a:p>
        </p:txBody>
      </p:sp>
      <p:cxnSp>
        <p:nvCxnSpPr>
          <p:cNvPr id="101" name="Straight Arrow Connector 100"/>
          <p:cNvCxnSpPr>
            <a:stCxn id="3" idx="3"/>
          </p:cNvCxnSpPr>
          <p:nvPr/>
        </p:nvCxnSpPr>
        <p:spPr>
          <a:xfrm flipV="1">
            <a:off x="3268868" y="1817742"/>
            <a:ext cx="577116" cy="509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4" idx="3"/>
          </p:cNvCxnSpPr>
          <p:nvPr/>
        </p:nvCxnSpPr>
        <p:spPr>
          <a:xfrm>
            <a:off x="3268867" y="2386636"/>
            <a:ext cx="547458" cy="1738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9129148" y="1492481"/>
            <a:ext cx="1167141" cy="1674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8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i="1" dirty="0">
                <a:solidFill>
                  <a:prstClr val="black"/>
                </a:solidFill>
              </a:rPr>
              <a:t>Link with flu data</a:t>
            </a:r>
          </a:p>
        </p:txBody>
      </p:sp>
      <p:cxnSp>
        <p:nvCxnSpPr>
          <p:cNvPr id="85" name="Straight Connector 84"/>
          <p:cNvCxnSpPr>
            <a:stCxn id="27" idx="3"/>
            <a:endCxn id="83" idx="1"/>
          </p:cNvCxnSpPr>
          <p:nvPr/>
        </p:nvCxnSpPr>
        <p:spPr>
          <a:xfrm flipV="1">
            <a:off x="8455545" y="1576199"/>
            <a:ext cx="673603" cy="114433"/>
          </a:xfrm>
          <a:prstGeom prst="line">
            <a:avLst/>
          </a:prstGeom>
          <a:ln w="28575">
            <a:solidFill>
              <a:srgbClr val="80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87" name="Title 2"/>
          <p:cNvSpPr txBox="1">
            <a:spLocks/>
          </p:cNvSpPr>
          <p:nvPr/>
        </p:nvSpPr>
        <p:spPr>
          <a:xfrm>
            <a:off x="1981200" y="156108"/>
            <a:ext cx="8229600" cy="82602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800000"/>
                </a:solidFill>
              </a:rPr>
              <a:t>Solano County </a:t>
            </a:r>
            <a:r>
              <a:rPr lang="en-US" sz="3600" b="1" dirty="0" err="1">
                <a:solidFill>
                  <a:srgbClr val="800000"/>
                </a:solidFill>
              </a:rPr>
              <a:t>PPHub</a:t>
            </a:r>
            <a:r>
              <a:rPr lang="en-US" sz="3600" b="1" dirty="0">
                <a:solidFill>
                  <a:srgbClr val="800000"/>
                </a:solidFill>
              </a:rPr>
              <a:t> Schema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101195" y="4847036"/>
            <a:ext cx="1363868" cy="55078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Non-</a:t>
            </a:r>
            <a:r>
              <a:rPr lang="en-US" sz="1100" b="1" dirty="0" err="1">
                <a:solidFill>
                  <a:schemeClr val="bg1"/>
                </a:solidFill>
              </a:rPr>
              <a:t>Commuicable</a:t>
            </a:r>
            <a:r>
              <a:rPr lang="en-US" sz="1100" b="1" dirty="0">
                <a:solidFill>
                  <a:schemeClr val="bg1"/>
                </a:solidFill>
              </a:rPr>
              <a:t> Diseases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193392" y="3872856"/>
            <a:ext cx="898285" cy="121984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2606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92" grpId="0" animBg="1"/>
      <p:bldP spid="95" grpId="0" animBg="1"/>
      <p:bldP spid="83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82102" y="1340745"/>
            <a:ext cx="5232480" cy="5014190"/>
            <a:chOff x="5609692" y="1340745"/>
            <a:chExt cx="5232480" cy="50141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160" y="1453244"/>
              <a:ext cx="4901690" cy="490169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609692" y="1340745"/>
              <a:ext cx="5232480" cy="5014190"/>
            </a:xfrm>
            <a:prstGeom prst="ellips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5969" y="3341877"/>
            <a:ext cx="479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38793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853"/>
          <a:stretch/>
        </p:blipFill>
        <p:spPr bwMode="auto">
          <a:xfrm>
            <a:off x="-1" y="270164"/>
            <a:ext cx="9518073" cy="65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391899" y="479721"/>
            <a:ext cx="2453737" cy="38844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78937" y="321122"/>
            <a:ext cx="2432955" cy="404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Survival to Age 70 (S</a:t>
            </a:r>
            <a:r>
              <a:rPr lang="en-US" sz="3200" b="1" baseline="-25000" dirty="0">
                <a:latin typeface="Calibri" charset="0"/>
                <a:ea typeface="Calibri" charset="0"/>
                <a:cs typeface="Calibri" charset="0"/>
              </a:rPr>
              <a:t>70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) for White Male Pop. </a:t>
            </a:r>
            <a:br>
              <a:rPr lang="en-US" sz="32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in 2000, </a:t>
            </a:r>
          </a:p>
          <a:p>
            <a:r>
              <a:rPr lang="en-US" sz="3200" i="1" dirty="0">
                <a:latin typeface="Calibri" charset="0"/>
                <a:ea typeface="Calibri" charset="0"/>
                <a:cs typeface="Calibri" charset="0"/>
              </a:rPr>
              <a:t>by county</a:t>
            </a:r>
          </a:p>
        </p:txBody>
      </p:sp>
    </p:spTree>
    <p:extLst>
      <p:ext uri="{BB962C8B-B14F-4D97-AF65-F5344CB8AC3E}">
        <p14:creationId xmlns:p14="http://schemas.microsoft.com/office/powerpoint/2010/main" val="69449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178" y="239122"/>
            <a:ext cx="9522607" cy="533401"/>
          </a:xfrm>
        </p:spPr>
        <p:txBody>
          <a:bodyPr>
            <a:noAutofit/>
          </a:bodyPr>
          <a:lstStyle/>
          <a:p>
            <a:r>
              <a:rPr lang="en-US" sz="3600" b="1" dirty="0"/>
              <a:t>Frequency distribution </a:t>
            </a:r>
            <a:r>
              <a:rPr lang="en-US" sz="3600" i="1" dirty="0"/>
              <a:t>(kernel plot) </a:t>
            </a:r>
            <a:r>
              <a:rPr lang="en-US" sz="3600" b="1" dirty="0"/>
              <a:t>for S</a:t>
            </a:r>
            <a:r>
              <a:rPr lang="en-US" sz="3600" b="1" baseline="-25000" dirty="0"/>
              <a:t>70</a:t>
            </a:r>
            <a:endParaRPr lang="en-US" sz="3600" dirty="0"/>
          </a:p>
        </p:txBody>
      </p:sp>
      <p:pic>
        <p:nvPicPr>
          <p:cNvPr id="4098" name="Picture 2" descr="C:\Users\itaylor\Documents\Cullen Research\S70 Fuchs\Archive\PLoS One Orif Figs\Figures PLoS One\Fig3_s70_kernels_BWMF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" y="1085850"/>
            <a:ext cx="9760689" cy="55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4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91899" y="479721"/>
            <a:ext cx="2453737" cy="3011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3593081"/>
              </p:ext>
            </p:extLst>
          </p:nvPr>
        </p:nvGraphicFramePr>
        <p:xfrm>
          <a:off x="328054" y="476993"/>
          <a:ext cx="8801103" cy="611084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68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9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</a:rPr>
                        <a:t>Construct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</a:rPr>
                        <a:t>Variable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</a:rPr>
                        <a:t>Data Source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</a:rPr>
                        <a:t>Metric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Low educational attainment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Education &lt;12 years</a:t>
                      </a:r>
                    </a:p>
                  </a:txBody>
                  <a:tcPr marL="67451" marR="67451" marT="0" marB="0" anchor="ctr"/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Census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High educational attainment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Education &gt;12 years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High occupational attainment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Managerial or professional job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978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Income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Household income per adult equivalent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Mean (Household income in$/adult equivalents)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Poverty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Under the poverty line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2978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Wealth (property)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Log of property value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Mean log (property value/5X10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 among homeowners</a:t>
                      </a: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Homeownership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Homeowner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Wealth (property) distribution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Gini coefficient on property values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Coefficient between 0 and 1</a:t>
                      </a: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992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Immigrant status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Not a US citizen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Living without a partner</a:t>
                      </a: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Divorced, separated or never married</a:t>
                      </a: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 of subgroup *10</a:t>
                      </a:r>
                      <a:r>
                        <a:rPr lang="en-US" sz="1600" baseline="300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578937" y="672030"/>
            <a:ext cx="2432955" cy="1484993"/>
          </a:xfrm>
        </p:spPr>
        <p:txBody>
          <a:bodyPr>
            <a:normAutofit/>
          </a:bodyPr>
          <a:lstStyle/>
          <a:p>
            <a:r>
              <a:rPr lang="en-US" sz="3200" b="1" dirty="0"/>
              <a:t>Personal SES</a:t>
            </a:r>
            <a:br>
              <a:rPr lang="en-US" sz="3200" b="1" dirty="0"/>
            </a:br>
            <a:r>
              <a:rPr lang="en-US" sz="3200" b="1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01908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10255" y="479721"/>
            <a:ext cx="2701638" cy="3011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393380" y="1190914"/>
            <a:ext cx="2736273" cy="5334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County Level </a:t>
            </a:r>
            <a:r>
              <a:rPr lang="en-US" sz="3100" b="1" dirty="0">
                <a:latin typeface="Calibri" charset="0"/>
                <a:ea typeface="Calibri" charset="0"/>
                <a:cs typeface="Calibri" charset="0"/>
              </a:rPr>
              <a:t>Environmental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 Variables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0459591"/>
              </p:ext>
            </p:extLst>
          </p:nvPr>
        </p:nvGraphicFramePr>
        <p:xfrm>
          <a:off x="270163" y="477407"/>
          <a:ext cx="8956964" cy="598609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127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>
                          <a:effectLst/>
                        </a:rPr>
                        <a:t>Construct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>
                          <a:effectLst/>
                        </a:rPr>
                        <a:t>Variable 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>
                          <a:effectLst/>
                        </a:rPr>
                        <a:t>Data Source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00" dirty="0">
                          <a:effectLst/>
                        </a:rPr>
                        <a:t>Metric</a:t>
                      </a:r>
                      <a:endParaRPr lang="en-US" sz="17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Between race disparity in (property) wealth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Mean Black/Mean White property value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Census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Sex-specific quotient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Urban county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Metro by census definition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Dummy (yes/no)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Part urban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Part metro by census definition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Dummy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In the south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Southern by census definition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Dummy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4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Population growth rate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Population growth rate between 1990-2000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%change X10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4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Proportion of county population that is black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Proportion of adults self-reported as black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% *10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4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Black population in surrounding area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Proportion of adults in the State, excluding county, that is black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% *10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51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Availability of fast food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Proportion of food sales classified as from limited service establishments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 Economic census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% sales *10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9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Quality of acute care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Proportion of acute MI patients getting beta-blockers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Ref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% hospitals* 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Cold climate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Mean January temperature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71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Degrees F*10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9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Warm climate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Mean July temperature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Degrees F*10</a:t>
                      </a:r>
                      <a:r>
                        <a:rPr lang="en-US" sz="1400" baseline="30000" dirty="0">
                          <a:effectLst/>
                        </a:rPr>
                        <a:t>-2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949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Air pollution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County mean conc. of fine particulate PM</a:t>
                      </a:r>
                      <a:r>
                        <a:rPr lang="en-US" sz="1400" baseline="-25000" dirty="0">
                          <a:effectLst/>
                        </a:rPr>
                        <a:t>2.5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EPA website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PM</a:t>
                      </a:r>
                      <a:r>
                        <a:rPr lang="en-US" sz="1400" baseline="-25000" dirty="0">
                          <a:effectLst/>
                        </a:rPr>
                        <a:t>2.5</a:t>
                      </a:r>
                      <a:r>
                        <a:rPr lang="en-US" sz="1400" dirty="0">
                          <a:effectLst/>
                        </a:rPr>
                        <a:t> in mg/M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451" marR="6745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79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Figure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820" y="1235925"/>
            <a:ext cx="8221544" cy="527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23" y="42530"/>
            <a:ext cx="10058400" cy="939374"/>
          </a:xfrm>
        </p:spPr>
        <p:txBody>
          <a:bodyPr>
            <a:normAutofit/>
          </a:bodyPr>
          <a:lstStyle/>
          <a:p>
            <a:r>
              <a:rPr lang="en-US" sz="3600" b="1" dirty="0"/>
              <a:t>Actual and predicted S</a:t>
            </a:r>
            <a:r>
              <a:rPr lang="en-US" sz="3600" b="1" baseline="-250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82096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taylor\Documents\Cullen Research\S70 Fuchs\Archive\PLoS One Orif Figs\Figures PLoS One\Fig7A_hist_W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" y="1165814"/>
            <a:ext cx="9613343" cy="535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86" y="231813"/>
            <a:ext cx="11386996" cy="533401"/>
          </a:xfrm>
        </p:spPr>
        <p:txBody>
          <a:bodyPr>
            <a:noAutofit/>
          </a:bodyPr>
          <a:lstStyle/>
          <a:p>
            <a:r>
              <a:rPr lang="en-US" sz="2800" b="1" dirty="0"/>
              <a:t>Percent of counties with actual &amp; predicted race differences in S</a:t>
            </a:r>
            <a:r>
              <a:rPr lang="en-US" sz="2800" b="1" baseline="-25000" dirty="0"/>
              <a:t>70</a:t>
            </a:r>
            <a:endParaRPr lang="en-US" sz="28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937051" y="2238745"/>
            <a:ext cx="1022714" cy="414515"/>
            <a:chOff x="9875705" y="1987975"/>
            <a:chExt cx="1022714" cy="414515"/>
          </a:xfrm>
        </p:grpSpPr>
        <p:sp>
          <p:nvSpPr>
            <p:cNvPr id="3" name="Rectangle 2"/>
            <p:cNvSpPr/>
            <p:nvPr/>
          </p:nvSpPr>
          <p:spPr>
            <a:xfrm>
              <a:off x="9875705" y="1988998"/>
              <a:ext cx="929157" cy="41349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9962028" y="1987975"/>
              <a:ext cx="936391" cy="3095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24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7" y="274676"/>
            <a:ext cx="11170331" cy="533401"/>
          </a:xfrm>
        </p:spPr>
        <p:txBody>
          <a:bodyPr>
            <a:noAutofit/>
          </a:bodyPr>
          <a:lstStyle/>
          <a:p>
            <a:r>
              <a:rPr lang="en-US" sz="2800" b="1" dirty="0"/>
              <a:t>Percent counties with actual &amp; predicted race differences in S</a:t>
            </a:r>
            <a:r>
              <a:rPr lang="en-US" sz="2800" b="1" baseline="-25000" dirty="0"/>
              <a:t>70</a:t>
            </a:r>
            <a:endParaRPr lang="en-US" sz="2800" i="1" dirty="0"/>
          </a:p>
        </p:txBody>
      </p:sp>
      <p:pic>
        <p:nvPicPr>
          <p:cNvPr id="12290" name="Picture 2" descr="C:\Users\itaylor\Documents\Cullen Research\S70 Fuchs\Archive\PLoS One Orif Figs\Figures PLoS One\Fig7B_hist_BFWF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" y="1150096"/>
            <a:ext cx="9665478" cy="53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56985" y="2239767"/>
            <a:ext cx="1293011" cy="488443"/>
            <a:chOff x="9782677" y="1988997"/>
            <a:chExt cx="916409" cy="488443"/>
          </a:xfrm>
        </p:grpSpPr>
        <p:sp>
          <p:nvSpPr>
            <p:cNvPr id="5" name="Rectangle 4"/>
            <p:cNvSpPr/>
            <p:nvPr/>
          </p:nvSpPr>
          <p:spPr>
            <a:xfrm>
              <a:off x="9782677" y="1988997"/>
              <a:ext cx="905785" cy="4884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9828214" y="2002965"/>
              <a:ext cx="870872" cy="3787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2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2166</TotalTime>
  <Words>1608</Words>
  <Application>Microsoft Office PowerPoint</Application>
  <PresentationFormat>Widescreen</PresentationFormat>
  <Paragraphs>321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Avenir Book</vt:lpstr>
      <vt:lpstr>Calibri</vt:lpstr>
      <vt:lpstr>Rockwell Extra Bold</vt:lpstr>
      <vt:lpstr>Times</vt:lpstr>
      <vt:lpstr>Times New Roman</vt:lpstr>
      <vt:lpstr>Trebuchet MS</vt:lpstr>
      <vt:lpstr>Wingdings</vt:lpstr>
      <vt:lpstr>Wood Type</vt:lpstr>
      <vt:lpstr>PowerPoint Presentation</vt:lpstr>
      <vt:lpstr>Evidence that social and environmental disparities contribute most of the variation</vt:lpstr>
      <vt:lpstr>PowerPoint Presentation</vt:lpstr>
      <vt:lpstr>Frequency distribution (kernel plot) for S70</vt:lpstr>
      <vt:lpstr>Personal SES Variables</vt:lpstr>
      <vt:lpstr>County Level Environmental Variables</vt:lpstr>
      <vt:lpstr>Actual and predicted S70</vt:lpstr>
      <vt:lpstr>Percent of counties with actual &amp; predicted race differences in S70</vt:lpstr>
      <vt:lpstr>Percent counties with actual &amp; predicted race differences in S70</vt:lpstr>
      <vt:lpstr>Evidence that healthcare disparities contribute</vt:lpstr>
      <vt:lpstr>    Innovative technologies and social inequalities in health:   Daniel Weiss1,2*, Håvard T. Rydland3¶, Emil Øversveen3¶, Magnus Rom Jensen4, Solvor 8 Solhaug4, Steinar Krokstad1,2 </vt:lpstr>
      <vt:lpstr>PowerPoint Presentation</vt:lpstr>
      <vt:lpstr>PowerPoint Presentation</vt:lpstr>
      <vt:lpstr>Differential cost and access</vt:lpstr>
      <vt:lpstr>Intrinsic Biases baked into predictive algorithms</vt:lpstr>
      <vt:lpstr>PowerPoint Presentation</vt:lpstr>
      <vt:lpstr>PowerPoint Presentation</vt:lpstr>
      <vt:lpstr>PowerPoint Presentation</vt:lpstr>
      <vt:lpstr>Addressing disparities of preterm births among districts of Allegheny County, PA</vt:lpstr>
      <vt:lpstr>PowerPoint Presentation</vt:lpstr>
      <vt:lpstr>Partners in County-wide Data Integration Project for Preterm Birth</vt:lpstr>
      <vt:lpstr>PowerPoint Presentation</vt:lpstr>
      <vt:lpstr>Goal:  Northern California’s First Regional  Health Information Exchange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Genomics: Can it help us Address Health Disparities?</dc:title>
  <dc:creator>Mark Cullen</dc:creator>
  <cp:lastModifiedBy>Pooneh Fouladi</cp:lastModifiedBy>
  <cp:revision>159</cp:revision>
  <dcterms:created xsi:type="dcterms:W3CDTF">2017-04-09T19:36:07Z</dcterms:created>
  <dcterms:modified xsi:type="dcterms:W3CDTF">2019-03-25T15:39:10Z</dcterms:modified>
</cp:coreProperties>
</file>